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sz="half" idx="13"/>
          </p:nvPr>
        </p:nvSpPr>
        <p:spPr>
          <a:xfrm>
            <a:off x="5329062" y="406546"/>
            <a:ext cx="13716003" cy="914876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13"/>
          </p:nvPr>
        </p:nvSpPr>
        <p:spPr>
          <a:xfrm>
            <a:off x="6231433" y="863203"/>
            <a:ext cx="17439681" cy="1162645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8794253" y="3637358"/>
            <a:ext cx="13260587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12442031" y="7072312"/>
            <a:ext cx="8514489" cy="567928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12192000" y="1250156"/>
            <a:ext cx="8251032" cy="55006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>
            <a:off x="-291704" y="1250156"/>
            <a:ext cx="16850321" cy="1123354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1712269" y="0"/>
            <a:ext cx="20959462" cy="139838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b="0"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received_286975223354501.jpeg" descr="received_286975223354501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15622"/>
          <a:stretch>
            <a:fillRect/>
          </a:stretch>
        </p:blipFill>
        <p:spPr>
          <a:xfrm>
            <a:off x="-51997" y="-32807"/>
            <a:ext cx="24487994" cy="13781614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BeEnX…"/>
          <p:cNvSpPr txBox="1"/>
          <p:nvPr/>
        </p:nvSpPr>
        <p:spPr>
          <a:xfrm>
            <a:off x="2624327" y="554355"/>
            <a:ext cx="19770142" cy="2367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457200">
              <a:lnSpc>
                <a:spcPct val="90000"/>
              </a:lnSpc>
              <a:defRPr sz="11000">
                <a:latin typeface="Gotham Rounded"/>
                <a:ea typeface="Gotham Rounded"/>
                <a:cs typeface="Gotham Rounded"/>
                <a:sym typeface="Gotham Rounded"/>
              </a:defRPr>
            </a:pPr>
            <a:r>
              <a:t>BeEnX</a:t>
            </a:r>
          </a:p>
          <a:p>
            <a:pPr defTabSz="457200">
              <a:lnSpc>
                <a:spcPct val="90000"/>
              </a:lnSpc>
              <a:defRPr b="0" sz="5400">
                <a:latin typeface="Gotham Narrow"/>
                <a:ea typeface="Gotham Narrow"/>
                <a:cs typeface="Gotham Narrow"/>
                <a:sym typeface="Gotham Narrow"/>
              </a:defRPr>
            </a:pPr>
            <a:r>
              <a:t>Kistelepülési polgármesterek feladatkezelő és tervező programja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IMG_7329.jpeg" descr="IMG_7329.jpeg"/>
          <p:cNvPicPr>
            <a:picLocks noChangeAspect="1"/>
          </p:cNvPicPr>
          <p:nvPr/>
        </p:nvPicPr>
        <p:blipFill>
          <a:blip r:embed="rId2">
            <a:extLst/>
          </a:blip>
          <a:srcRect l="0" t="19394" r="0" b="5771"/>
          <a:stretch>
            <a:fillRect/>
          </a:stretch>
        </p:blipFill>
        <p:spPr>
          <a:xfrm>
            <a:off x="-47163" y="-11372"/>
            <a:ext cx="24478327" cy="137387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image 2.png" descr="image 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Callout"/>
          <p:cNvSpPr/>
          <p:nvPr/>
        </p:nvSpPr>
        <p:spPr>
          <a:xfrm>
            <a:off x="3170634" y="1992312"/>
            <a:ext cx="13722351" cy="973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742" y="0"/>
                </a:moveTo>
                <a:lnTo>
                  <a:pt x="4742" y="2671"/>
                </a:lnTo>
                <a:lnTo>
                  <a:pt x="0" y="3599"/>
                </a:lnTo>
                <a:lnTo>
                  <a:pt x="4742" y="4528"/>
                </a:lnTo>
                <a:lnTo>
                  <a:pt x="4742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4742" y="0"/>
                </a:lnTo>
                <a:close/>
              </a:path>
            </a:pathLst>
          </a:custGeom>
          <a:solidFill>
            <a:srgbClr val="E2E4FC"/>
          </a:solidFill>
          <a:ln w="508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26" name="image 2.png" descr="image 2.png"/>
          <p:cNvPicPr>
            <a:picLocks noChangeAspect="1"/>
          </p:cNvPicPr>
          <p:nvPr/>
        </p:nvPicPr>
        <p:blipFill>
          <a:blip r:embed="rId2">
            <a:extLst/>
          </a:blip>
          <a:srcRect l="170" t="10220" r="87214" b="70124"/>
          <a:stretch>
            <a:fillRect/>
          </a:stretch>
        </p:blipFill>
        <p:spPr>
          <a:xfrm>
            <a:off x="6423910" y="2669320"/>
            <a:ext cx="10100711" cy="88526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 3.png" descr="image 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creenshot 2023-07-01 at 21.22.54.png" descr="Screenshot 2023-07-01 at 21.22.54.png"/>
          <p:cNvPicPr>
            <a:picLocks noChangeAspect="1"/>
          </p:cNvPicPr>
          <p:nvPr/>
        </p:nvPicPr>
        <p:blipFill>
          <a:blip r:embed="rId2">
            <a:extLst/>
          </a:blip>
          <a:srcRect l="0" t="16803" r="0" b="7848"/>
          <a:stretch>
            <a:fillRect/>
          </a:stretch>
        </p:blipFill>
        <p:spPr>
          <a:xfrm>
            <a:off x="4594" y="-25130"/>
            <a:ext cx="24374812" cy="137662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