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82" r:id="rId5"/>
    <p:sldId id="324" r:id="rId6"/>
    <p:sldId id="314" r:id="rId7"/>
    <p:sldId id="322" r:id="rId8"/>
    <p:sldId id="321" r:id="rId9"/>
    <p:sldId id="285" r:id="rId10"/>
    <p:sldId id="291" r:id="rId11"/>
    <p:sldId id="308" r:id="rId12"/>
    <p:sldId id="309" r:id="rId13"/>
    <p:sldId id="313" r:id="rId14"/>
    <p:sldId id="283" r:id="rId15"/>
    <p:sldId id="323" r:id="rId16"/>
    <p:sldId id="316" r:id="rId17"/>
    <p:sldId id="310" r:id="rId18"/>
    <p:sldId id="325" r:id="rId19"/>
  </p:sldIdLst>
  <p:sldSz cx="12192000" cy="6858000"/>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2308" autoAdjust="0"/>
  </p:normalViewPr>
  <p:slideViewPr>
    <p:cSldViewPr snapToGrid="0">
      <p:cViewPr varScale="1">
        <p:scale>
          <a:sx n="70" d="100"/>
          <a:sy n="70" d="100"/>
        </p:scale>
        <p:origin x="536"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ata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83EEDD-9364-435F-9F1B-642604EBC718}" type="doc">
      <dgm:prSet loTypeId="urn:microsoft.com/office/officeart/2005/8/layout/radial4" loCatId="relationship" qsTypeId="urn:microsoft.com/office/officeart/2005/8/quickstyle/simple1" qsCatId="simple" csTypeId="urn:microsoft.com/office/officeart/2005/8/colors/accent3_1" csCatId="accent3" phldr="1"/>
      <dgm:spPr/>
      <dgm:t>
        <a:bodyPr/>
        <a:lstStyle/>
        <a:p>
          <a:endParaRPr lang="hu-HU"/>
        </a:p>
      </dgm:t>
    </dgm:pt>
    <dgm:pt modelId="{6DC29515-78CD-44DF-AC6F-4F97C5E063DD}">
      <dgm:prSet phldrT="[Szöveg]"/>
      <dgm:spPr>
        <a:scene3d>
          <a:camera prst="orthographicFront"/>
          <a:lightRig rig="threePt" dir="t"/>
        </a:scene3d>
        <a:sp3d>
          <a:bevelT prst="angle"/>
        </a:sp3d>
      </dgm:spPr>
      <dgm:t>
        <a:bodyPr/>
        <a:lstStyle/>
        <a:p>
          <a:r>
            <a:rPr lang="hu-HU" b="1" dirty="0" smtClean="0">
              <a:solidFill>
                <a:schemeClr val="bg2">
                  <a:lumMod val="10000"/>
                </a:schemeClr>
              </a:solidFill>
            </a:rPr>
            <a:t>INNOVATIONS</a:t>
          </a:r>
          <a:endParaRPr lang="hu-HU" b="1" dirty="0">
            <a:solidFill>
              <a:schemeClr val="bg2">
                <a:lumMod val="10000"/>
              </a:schemeClr>
            </a:solidFill>
          </a:endParaRPr>
        </a:p>
      </dgm:t>
    </dgm:pt>
    <dgm:pt modelId="{BCBC8017-4EC5-48AA-ACAD-DA60BBC3B27F}" type="parTrans" cxnId="{D227A1C6-3FF1-4B11-B6A5-6ADA21787E2F}">
      <dgm:prSet/>
      <dgm:spPr/>
      <dgm:t>
        <a:bodyPr/>
        <a:lstStyle/>
        <a:p>
          <a:endParaRPr lang="hu-HU"/>
        </a:p>
      </dgm:t>
    </dgm:pt>
    <dgm:pt modelId="{BF3A0517-F21D-4AFC-A252-9387B589DDB0}" type="sibTrans" cxnId="{D227A1C6-3FF1-4B11-B6A5-6ADA21787E2F}">
      <dgm:prSet/>
      <dgm:spPr/>
      <dgm:t>
        <a:bodyPr/>
        <a:lstStyle/>
        <a:p>
          <a:endParaRPr lang="hu-HU"/>
        </a:p>
      </dgm:t>
    </dgm:pt>
    <dgm:pt modelId="{1EAAC5B9-770C-48C3-BD80-46012A27CF8D}">
      <dgm:prSet phldrT="[Szöveg]" custT="1"/>
      <dgm:spPr>
        <a:scene3d>
          <a:camera prst="orthographicFront"/>
          <a:lightRig rig="threePt" dir="t"/>
        </a:scene3d>
        <a:sp3d>
          <a:bevelT w="165100" prst="coolSlant"/>
        </a:sp3d>
      </dgm:spPr>
      <dgm:t>
        <a:bodyPr anchor="t" anchorCtr="0"/>
        <a:lstStyle/>
        <a:p>
          <a:r>
            <a:rPr lang="hu-HU" sz="1400" b="1" dirty="0" err="1"/>
            <a:t>aims</a:t>
          </a:r>
          <a:r>
            <a:rPr lang="hu-HU" sz="1400" b="1" dirty="0"/>
            <a:t>:</a:t>
          </a:r>
        </a:p>
      </dgm:t>
    </dgm:pt>
    <dgm:pt modelId="{9C11ECF5-C7C3-4397-A08D-42D2F148975F}" type="parTrans" cxnId="{8BC54F0D-59E6-4EC7-9750-E7A281BEC3C7}">
      <dgm:prSet/>
      <dgm:spPr/>
      <dgm:t>
        <a:bodyPr/>
        <a:lstStyle/>
        <a:p>
          <a:endParaRPr lang="hu-HU"/>
        </a:p>
      </dgm:t>
    </dgm:pt>
    <dgm:pt modelId="{6B567E51-F341-4103-BD73-7FFBA44BD460}" type="sibTrans" cxnId="{8BC54F0D-59E6-4EC7-9750-E7A281BEC3C7}">
      <dgm:prSet/>
      <dgm:spPr/>
      <dgm:t>
        <a:bodyPr/>
        <a:lstStyle/>
        <a:p>
          <a:endParaRPr lang="hu-HU"/>
        </a:p>
      </dgm:t>
    </dgm:pt>
    <dgm:pt modelId="{72181243-A13F-419B-B017-218DE7A62208}">
      <dgm:prSet phldrT="[Szöveg]" custT="1"/>
      <dgm:spPr>
        <a:scene3d>
          <a:camera prst="orthographicFront"/>
          <a:lightRig rig="threePt" dir="t"/>
        </a:scene3d>
        <a:sp3d>
          <a:bevelT w="165100" prst="coolSlant"/>
        </a:sp3d>
      </dgm:spPr>
      <dgm:t>
        <a:bodyPr/>
        <a:lstStyle/>
        <a:p>
          <a:r>
            <a:rPr lang="hu-HU" sz="1400" b="1" dirty="0" err="1"/>
            <a:t>financial</a:t>
          </a:r>
          <a:r>
            <a:rPr lang="hu-HU" sz="1400" b="1" dirty="0"/>
            <a:t> </a:t>
          </a:r>
          <a:r>
            <a:rPr lang="hu-HU" sz="1400" b="1" dirty="0" err="1"/>
            <a:t>sources</a:t>
          </a:r>
          <a:r>
            <a:rPr lang="hu-HU" sz="1400" b="1" dirty="0"/>
            <a:t>/ </a:t>
          </a:r>
          <a:r>
            <a:rPr lang="hu-HU" sz="1400" b="1" dirty="0" err="1"/>
            <a:t>feasibility</a:t>
          </a:r>
          <a:r>
            <a:rPr lang="hu-HU" sz="1400" b="1" dirty="0"/>
            <a:t>:</a:t>
          </a:r>
        </a:p>
      </dgm:t>
    </dgm:pt>
    <dgm:pt modelId="{7FAA426C-226C-46BC-B2A1-504927D804A2}" type="parTrans" cxnId="{EBE3C0C3-8510-4572-8193-D9D99F04B53B}">
      <dgm:prSet/>
      <dgm:spPr/>
      <dgm:t>
        <a:bodyPr/>
        <a:lstStyle/>
        <a:p>
          <a:endParaRPr lang="hu-HU"/>
        </a:p>
      </dgm:t>
    </dgm:pt>
    <dgm:pt modelId="{0348A522-28E8-40F3-A7BD-A8DD69AF5D5A}" type="sibTrans" cxnId="{EBE3C0C3-8510-4572-8193-D9D99F04B53B}">
      <dgm:prSet/>
      <dgm:spPr/>
      <dgm:t>
        <a:bodyPr/>
        <a:lstStyle/>
        <a:p>
          <a:endParaRPr lang="hu-HU"/>
        </a:p>
      </dgm:t>
    </dgm:pt>
    <dgm:pt modelId="{5448961D-740B-4E0F-A720-4AC1848FF531}">
      <dgm:prSet phldrT="[Szöveg]" custT="1"/>
      <dgm:spPr>
        <a:scene3d>
          <a:camera prst="orthographicFront"/>
          <a:lightRig rig="threePt" dir="t"/>
        </a:scene3d>
        <a:sp3d>
          <a:bevelT w="165100" prst="coolSlant"/>
        </a:sp3d>
      </dgm:spPr>
      <dgm:t>
        <a:bodyPr/>
        <a:lstStyle/>
        <a:p>
          <a:r>
            <a:rPr lang="hu-HU" sz="1400" b="1" dirty="0" err="1"/>
            <a:t>players</a:t>
          </a:r>
          <a:r>
            <a:rPr lang="hu-HU" sz="1400" b="1" dirty="0"/>
            <a:t>/</a:t>
          </a:r>
          <a:r>
            <a:rPr lang="hu-HU" sz="1400" b="1" dirty="0" err="1"/>
            <a:t>generators</a:t>
          </a:r>
          <a:r>
            <a:rPr lang="hu-HU" sz="1400" b="1" dirty="0"/>
            <a:t>:</a:t>
          </a:r>
        </a:p>
      </dgm:t>
    </dgm:pt>
    <dgm:pt modelId="{9D27DDA2-44AF-4829-96A5-D53438AC2FAF}" type="parTrans" cxnId="{C79FF8C0-D751-4C29-90CC-BED6EB33FAE4}">
      <dgm:prSet/>
      <dgm:spPr/>
      <dgm:t>
        <a:bodyPr/>
        <a:lstStyle/>
        <a:p>
          <a:endParaRPr lang="hu-HU"/>
        </a:p>
      </dgm:t>
    </dgm:pt>
    <dgm:pt modelId="{D2091F03-FFAD-4B21-ABE0-151F5EC12234}" type="sibTrans" cxnId="{C79FF8C0-D751-4C29-90CC-BED6EB33FAE4}">
      <dgm:prSet/>
      <dgm:spPr/>
      <dgm:t>
        <a:bodyPr/>
        <a:lstStyle/>
        <a:p>
          <a:endParaRPr lang="hu-HU"/>
        </a:p>
      </dgm:t>
    </dgm:pt>
    <dgm:pt modelId="{E5B6BB78-1F63-41AC-8E43-4DCA84E473E8}">
      <dgm:prSet phldrT="[Szöveg]" custT="1"/>
      <dgm:spPr>
        <a:scene3d>
          <a:camera prst="orthographicFront"/>
          <a:lightRig rig="threePt" dir="t"/>
        </a:scene3d>
        <a:sp3d>
          <a:bevelT w="165100" prst="coolSlant"/>
        </a:sp3d>
      </dgm:spPr>
      <dgm:t>
        <a:bodyPr/>
        <a:lstStyle/>
        <a:p>
          <a:r>
            <a:rPr lang="hu-HU" sz="1400" b="1" dirty="0" err="1"/>
            <a:t>modes</a:t>
          </a:r>
          <a:r>
            <a:rPr lang="hu-HU" sz="1400" b="1" dirty="0"/>
            <a:t> of </a:t>
          </a:r>
          <a:r>
            <a:rPr lang="hu-HU" sz="1400" b="1" dirty="0" err="1"/>
            <a:t>appearance</a:t>
          </a:r>
          <a:r>
            <a:rPr lang="hu-HU" sz="1400" b="1" dirty="0"/>
            <a:t>:</a:t>
          </a:r>
        </a:p>
      </dgm:t>
    </dgm:pt>
    <dgm:pt modelId="{4F0A8977-D1D5-4DBE-802E-8415D0758ADB}" type="parTrans" cxnId="{0B747F50-2C07-4BCC-9A54-DBDEA0D767F6}">
      <dgm:prSet/>
      <dgm:spPr/>
      <dgm:t>
        <a:bodyPr/>
        <a:lstStyle/>
        <a:p>
          <a:endParaRPr lang="hu-HU"/>
        </a:p>
      </dgm:t>
    </dgm:pt>
    <dgm:pt modelId="{8CF7FDB4-A628-4C50-8DB1-BCD9D76BA7DC}" type="sibTrans" cxnId="{0B747F50-2C07-4BCC-9A54-DBDEA0D767F6}">
      <dgm:prSet/>
      <dgm:spPr/>
      <dgm:t>
        <a:bodyPr/>
        <a:lstStyle/>
        <a:p>
          <a:endParaRPr lang="hu-HU"/>
        </a:p>
      </dgm:t>
    </dgm:pt>
    <dgm:pt modelId="{F45A9AF9-AD7E-41E9-971A-0DC254A1FB1C}">
      <dgm:prSet custT="1"/>
      <dgm:spPr>
        <a:scene3d>
          <a:camera prst="orthographicFront"/>
          <a:lightRig rig="threePt" dir="t"/>
        </a:scene3d>
        <a:sp3d>
          <a:bevelT w="165100" prst="coolSlant"/>
        </a:sp3d>
      </dgm:spPr>
      <dgm:t>
        <a:bodyPr anchor="t" anchorCtr="0"/>
        <a:lstStyle/>
        <a:p>
          <a:r>
            <a:rPr lang="hu-HU" sz="1400" dirty="0" err="1"/>
            <a:t>shaping</a:t>
          </a:r>
          <a:r>
            <a:rPr lang="hu-HU" sz="1400" dirty="0"/>
            <a:t> </a:t>
          </a:r>
          <a:r>
            <a:rPr lang="hu-HU" sz="1400" dirty="0" err="1"/>
            <a:t>attitude</a:t>
          </a:r>
          <a:endParaRPr lang="hu-HU" sz="1400" dirty="0"/>
        </a:p>
      </dgm:t>
    </dgm:pt>
    <dgm:pt modelId="{6D0245C2-91EE-4217-8069-5146661601CB}" type="parTrans" cxnId="{DE540404-6D5F-43B2-AF0B-688B9370B62E}">
      <dgm:prSet/>
      <dgm:spPr/>
      <dgm:t>
        <a:bodyPr/>
        <a:lstStyle/>
        <a:p>
          <a:endParaRPr lang="hu-HU"/>
        </a:p>
      </dgm:t>
    </dgm:pt>
    <dgm:pt modelId="{E5B6549D-4C34-4E78-9576-10EC1DDFA6C8}" type="sibTrans" cxnId="{DE540404-6D5F-43B2-AF0B-688B9370B62E}">
      <dgm:prSet/>
      <dgm:spPr/>
      <dgm:t>
        <a:bodyPr/>
        <a:lstStyle/>
        <a:p>
          <a:endParaRPr lang="hu-HU"/>
        </a:p>
      </dgm:t>
    </dgm:pt>
    <dgm:pt modelId="{E360F8FB-987C-4AA6-871D-8563001FB058}">
      <dgm:prSet custT="1"/>
      <dgm:spPr>
        <a:scene3d>
          <a:camera prst="orthographicFront"/>
          <a:lightRig rig="threePt" dir="t"/>
        </a:scene3d>
        <a:sp3d>
          <a:bevelT w="165100" prst="coolSlant"/>
        </a:sp3d>
      </dgm:spPr>
      <dgm:t>
        <a:bodyPr anchor="t" anchorCtr="0"/>
        <a:lstStyle/>
        <a:p>
          <a:r>
            <a:rPr lang="hu-HU" sz="1400" dirty="0" err="1"/>
            <a:t>changing</a:t>
          </a:r>
          <a:r>
            <a:rPr lang="hu-HU" sz="1400" dirty="0"/>
            <a:t> </a:t>
          </a:r>
          <a:r>
            <a:rPr lang="hu-HU" sz="1400" dirty="0" err="1"/>
            <a:t>the</a:t>
          </a:r>
          <a:r>
            <a:rPr lang="hu-HU" sz="1400" dirty="0"/>
            <a:t> status quo</a:t>
          </a:r>
        </a:p>
      </dgm:t>
    </dgm:pt>
    <dgm:pt modelId="{11411808-968D-42AA-B0BC-63B6A2FB757E}" type="parTrans" cxnId="{00060578-A936-4965-A6F7-6BEADD738FC9}">
      <dgm:prSet/>
      <dgm:spPr/>
      <dgm:t>
        <a:bodyPr/>
        <a:lstStyle/>
        <a:p>
          <a:endParaRPr lang="hu-HU"/>
        </a:p>
      </dgm:t>
    </dgm:pt>
    <dgm:pt modelId="{53ACFA69-577F-411B-8824-7102B7D2D05E}" type="sibTrans" cxnId="{00060578-A936-4965-A6F7-6BEADD738FC9}">
      <dgm:prSet/>
      <dgm:spPr/>
      <dgm:t>
        <a:bodyPr/>
        <a:lstStyle/>
        <a:p>
          <a:endParaRPr lang="hu-HU"/>
        </a:p>
      </dgm:t>
    </dgm:pt>
    <dgm:pt modelId="{643BD1AD-5792-4BFA-9811-D4BC0B22F617}">
      <dgm:prSet custT="1"/>
      <dgm:spPr>
        <a:scene3d>
          <a:camera prst="orthographicFront"/>
          <a:lightRig rig="threePt" dir="t"/>
        </a:scene3d>
        <a:sp3d>
          <a:bevelT w="165100" prst="coolSlant"/>
        </a:sp3d>
      </dgm:spPr>
      <dgm:t>
        <a:bodyPr anchor="t" anchorCtr="0"/>
        <a:lstStyle/>
        <a:p>
          <a:r>
            <a:rPr lang="hu-HU" sz="1400" dirty="0" err="1"/>
            <a:t>shaping</a:t>
          </a:r>
          <a:r>
            <a:rPr lang="hu-HU" sz="1400" dirty="0"/>
            <a:t> </a:t>
          </a:r>
          <a:r>
            <a:rPr lang="hu-HU" sz="1400" dirty="0" err="1"/>
            <a:t>identity</a:t>
          </a:r>
          <a:endParaRPr lang="hu-HU" sz="1400" dirty="0"/>
        </a:p>
      </dgm:t>
    </dgm:pt>
    <dgm:pt modelId="{818A0C34-A0F6-4D95-AA68-6090DE5D065E}" type="parTrans" cxnId="{8DEC603E-AADF-4EBD-B57D-A7CC360B0191}">
      <dgm:prSet/>
      <dgm:spPr/>
      <dgm:t>
        <a:bodyPr/>
        <a:lstStyle/>
        <a:p>
          <a:endParaRPr lang="hu-HU"/>
        </a:p>
      </dgm:t>
    </dgm:pt>
    <dgm:pt modelId="{0D156FD9-0B72-48F7-95DC-EF7489B575A9}" type="sibTrans" cxnId="{8DEC603E-AADF-4EBD-B57D-A7CC360B0191}">
      <dgm:prSet/>
      <dgm:spPr/>
      <dgm:t>
        <a:bodyPr/>
        <a:lstStyle/>
        <a:p>
          <a:endParaRPr lang="hu-HU"/>
        </a:p>
      </dgm:t>
    </dgm:pt>
    <dgm:pt modelId="{362AE069-6116-4EAA-8119-8FAC90F187D7}">
      <dgm:prSet custT="1"/>
      <dgm:spPr>
        <a:scene3d>
          <a:camera prst="orthographicFront"/>
          <a:lightRig rig="threePt" dir="t"/>
        </a:scene3d>
        <a:sp3d>
          <a:bevelT w="165100" prst="coolSlant"/>
        </a:sp3d>
      </dgm:spPr>
      <dgm:t>
        <a:bodyPr anchor="t" anchorCtr="0"/>
        <a:lstStyle/>
        <a:p>
          <a:r>
            <a:rPr lang="hu-HU" sz="1400" dirty="0" err="1"/>
            <a:t>deliver</a:t>
          </a:r>
          <a:r>
            <a:rPr lang="hu-HU" sz="1400" dirty="0"/>
            <a:t>  and </a:t>
          </a:r>
          <a:r>
            <a:rPr lang="hu-HU" sz="1400" dirty="0" err="1"/>
            <a:t>conserve</a:t>
          </a:r>
          <a:r>
            <a:rPr lang="hu-HU" sz="1400" dirty="0"/>
            <a:t> </a:t>
          </a:r>
          <a:r>
            <a:rPr lang="hu-HU" sz="1400" dirty="0" err="1"/>
            <a:t>value</a:t>
          </a:r>
          <a:endParaRPr lang="hu-HU" sz="1400" dirty="0"/>
        </a:p>
      </dgm:t>
    </dgm:pt>
    <dgm:pt modelId="{0AC0DDBF-BED0-432D-994B-A6FE031254B8}" type="parTrans" cxnId="{FC062CD0-EDA0-4115-96A9-1C988820606A}">
      <dgm:prSet/>
      <dgm:spPr/>
      <dgm:t>
        <a:bodyPr/>
        <a:lstStyle/>
        <a:p>
          <a:endParaRPr lang="hu-HU"/>
        </a:p>
      </dgm:t>
    </dgm:pt>
    <dgm:pt modelId="{7439E406-0B04-4591-B476-49D2DB80940D}" type="sibTrans" cxnId="{FC062CD0-EDA0-4115-96A9-1C988820606A}">
      <dgm:prSet/>
      <dgm:spPr/>
      <dgm:t>
        <a:bodyPr/>
        <a:lstStyle/>
        <a:p>
          <a:endParaRPr lang="hu-HU"/>
        </a:p>
      </dgm:t>
    </dgm:pt>
    <dgm:pt modelId="{519FA6C7-4F82-4C4D-8BAB-A9AFF29DE226}">
      <dgm:prSet custT="1"/>
      <dgm:spPr>
        <a:scene3d>
          <a:camera prst="orthographicFront"/>
          <a:lightRig rig="threePt" dir="t"/>
        </a:scene3d>
        <a:sp3d>
          <a:bevelT w="165100" prst="coolSlant"/>
        </a:sp3d>
      </dgm:spPr>
      <dgm:t>
        <a:bodyPr anchor="t" anchorCtr="0"/>
        <a:lstStyle/>
        <a:p>
          <a:r>
            <a:rPr lang="hu-HU" sz="1400" dirty="0" err="1"/>
            <a:t>deliver</a:t>
          </a:r>
          <a:r>
            <a:rPr lang="hu-HU" sz="1400" dirty="0"/>
            <a:t> </a:t>
          </a:r>
          <a:r>
            <a:rPr lang="hu-HU" sz="1400" dirty="0" err="1"/>
            <a:t>know</a:t>
          </a:r>
          <a:r>
            <a:rPr lang="hu-HU" sz="1400" dirty="0"/>
            <a:t> </a:t>
          </a:r>
          <a:r>
            <a:rPr lang="hu-HU" sz="1400" dirty="0" err="1"/>
            <a:t>how</a:t>
          </a:r>
          <a:endParaRPr lang="hu-HU" sz="1400" dirty="0"/>
        </a:p>
      </dgm:t>
    </dgm:pt>
    <dgm:pt modelId="{4E9DA98A-37AE-4A34-831E-FD8D2F272050}" type="parTrans" cxnId="{5D7338B1-C73A-4339-A102-EFE2ECB16A84}">
      <dgm:prSet/>
      <dgm:spPr/>
      <dgm:t>
        <a:bodyPr/>
        <a:lstStyle/>
        <a:p>
          <a:endParaRPr lang="hu-HU"/>
        </a:p>
      </dgm:t>
    </dgm:pt>
    <dgm:pt modelId="{D92AF91B-D151-4014-A30B-CCA0BE9378D5}" type="sibTrans" cxnId="{5D7338B1-C73A-4339-A102-EFE2ECB16A84}">
      <dgm:prSet/>
      <dgm:spPr/>
      <dgm:t>
        <a:bodyPr/>
        <a:lstStyle/>
        <a:p>
          <a:endParaRPr lang="hu-HU"/>
        </a:p>
      </dgm:t>
    </dgm:pt>
    <dgm:pt modelId="{ED461102-851A-40BE-9069-105C5F5720EF}">
      <dgm:prSet custT="1"/>
      <dgm:spPr>
        <a:scene3d>
          <a:camera prst="orthographicFront"/>
          <a:lightRig rig="threePt" dir="t"/>
        </a:scene3d>
        <a:sp3d>
          <a:bevelT w="165100" prst="coolSlant"/>
        </a:sp3d>
      </dgm:spPr>
      <dgm:t>
        <a:bodyPr anchor="t" anchorCtr="0"/>
        <a:lstStyle/>
        <a:p>
          <a:r>
            <a:rPr lang="hu-HU" sz="1400" dirty="0" err="1"/>
            <a:t>provide</a:t>
          </a:r>
          <a:r>
            <a:rPr lang="hu-HU" sz="1400" dirty="0"/>
            <a:t> </a:t>
          </a:r>
          <a:r>
            <a:rPr lang="hu-HU" sz="1400" dirty="0" err="1"/>
            <a:t>novel</a:t>
          </a:r>
          <a:r>
            <a:rPr lang="hu-HU" sz="1400" dirty="0"/>
            <a:t>, </a:t>
          </a:r>
          <a:r>
            <a:rPr lang="hu-HU" sz="1400" dirty="0" err="1"/>
            <a:t>effective</a:t>
          </a:r>
          <a:r>
            <a:rPr lang="hu-HU" sz="1400" dirty="0"/>
            <a:t> </a:t>
          </a:r>
          <a:r>
            <a:rPr lang="hu-HU" sz="1400" dirty="0" err="1"/>
            <a:t>solutions</a:t>
          </a:r>
          <a:endParaRPr lang="hu-HU" sz="1400" dirty="0"/>
        </a:p>
      </dgm:t>
    </dgm:pt>
    <dgm:pt modelId="{2F162B39-893A-4C67-9F11-CE4BEF52F24B}" type="parTrans" cxnId="{79B4A3C9-5E6B-499A-BBA3-6FB9DB934490}">
      <dgm:prSet/>
      <dgm:spPr/>
      <dgm:t>
        <a:bodyPr/>
        <a:lstStyle/>
        <a:p>
          <a:endParaRPr lang="hu-HU"/>
        </a:p>
      </dgm:t>
    </dgm:pt>
    <dgm:pt modelId="{035E533A-0CE8-48BF-8BCA-C7523F730DB1}" type="sibTrans" cxnId="{79B4A3C9-5E6B-499A-BBA3-6FB9DB934490}">
      <dgm:prSet/>
      <dgm:spPr/>
      <dgm:t>
        <a:bodyPr/>
        <a:lstStyle/>
        <a:p>
          <a:endParaRPr lang="hu-HU"/>
        </a:p>
      </dgm:t>
    </dgm:pt>
    <dgm:pt modelId="{21CBD2A1-0597-4665-83DE-ABD579B7E354}">
      <dgm:prSet custT="1"/>
      <dgm:spPr>
        <a:scene3d>
          <a:camera prst="orthographicFront"/>
          <a:lightRig rig="threePt" dir="t"/>
        </a:scene3d>
        <a:sp3d>
          <a:bevelT w="165100" prst="coolSlant"/>
        </a:sp3d>
      </dgm:spPr>
      <dgm:t>
        <a:bodyPr/>
        <a:lstStyle/>
        <a:p>
          <a:r>
            <a:rPr lang="hu-HU" sz="1400" dirty="0" err="1"/>
            <a:t>know</a:t>
          </a:r>
          <a:r>
            <a:rPr lang="hu-HU" sz="1400" dirty="0"/>
            <a:t> -</a:t>
          </a:r>
          <a:r>
            <a:rPr lang="hu-HU" sz="1400" dirty="0" err="1"/>
            <a:t>how</a:t>
          </a:r>
          <a:r>
            <a:rPr lang="hu-HU" sz="1400" dirty="0"/>
            <a:t>, </a:t>
          </a:r>
          <a:r>
            <a:rPr lang="hu-HU" sz="1400" dirty="0" err="1"/>
            <a:t>process</a:t>
          </a:r>
          <a:r>
            <a:rPr lang="hu-HU" sz="1400" dirty="0"/>
            <a:t>, </a:t>
          </a:r>
          <a:r>
            <a:rPr lang="hu-HU" sz="1400" dirty="0" err="1"/>
            <a:t>technology</a:t>
          </a:r>
          <a:endParaRPr lang="hu-HU" sz="1400" dirty="0"/>
        </a:p>
      </dgm:t>
    </dgm:pt>
    <dgm:pt modelId="{C8D5BE1F-F1F9-41F1-8F08-446A89353A7D}" type="parTrans" cxnId="{64158153-A551-40CB-8B7B-40B84C5A9B61}">
      <dgm:prSet/>
      <dgm:spPr/>
      <dgm:t>
        <a:bodyPr/>
        <a:lstStyle/>
        <a:p>
          <a:endParaRPr lang="hu-HU"/>
        </a:p>
      </dgm:t>
    </dgm:pt>
    <dgm:pt modelId="{38AFF264-C874-4C17-9BA6-14570992573A}" type="sibTrans" cxnId="{64158153-A551-40CB-8B7B-40B84C5A9B61}">
      <dgm:prSet/>
      <dgm:spPr/>
      <dgm:t>
        <a:bodyPr/>
        <a:lstStyle/>
        <a:p>
          <a:endParaRPr lang="hu-HU"/>
        </a:p>
      </dgm:t>
    </dgm:pt>
    <dgm:pt modelId="{DD80B294-6AE1-4773-B2ED-2FD14323CF22}">
      <dgm:prSet custT="1"/>
      <dgm:spPr>
        <a:scene3d>
          <a:camera prst="orthographicFront"/>
          <a:lightRig rig="threePt" dir="t"/>
        </a:scene3d>
        <a:sp3d>
          <a:bevelT w="165100" prst="coolSlant"/>
        </a:sp3d>
      </dgm:spPr>
      <dgm:t>
        <a:bodyPr/>
        <a:lstStyle/>
        <a:p>
          <a:r>
            <a:rPr lang="hu-HU" sz="1400" dirty="0" err="1"/>
            <a:t>new</a:t>
          </a:r>
          <a:r>
            <a:rPr lang="hu-HU" sz="1400" dirty="0"/>
            <a:t> </a:t>
          </a:r>
          <a:r>
            <a:rPr lang="hu-HU" sz="1400" dirty="0" err="1"/>
            <a:t>kinds</a:t>
          </a:r>
          <a:r>
            <a:rPr lang="hu-HU" sz="1400" dirty="0"/>
            <a:t> of </a:t>
          </a:r>
          <a:r>
            <a:rPr lang="hu-HU" sz="1400" dirty="0" err="1"/>
            <a:t>cooperation</a:t>
          </a:r>
          <a:endParaRPr lang="hu-HU" sz="1400" dirty="0"/>
        </a:p>
      </dgm:t>
    </dgm:pt>
    <dgm:pt modelId="{F80E83A4-8547-439F-BF61-1861C2817AE1}" type="parTrans" cxnId="{AE5C5805-0327-4217-9A97-582FD22E541E}">
      <dgm:prSet/>
      <dgm:spPr/>
      <dgm:t>
        <a:bodyPr/>
        <a:lstStyle/>
        <a:p>
          <a:endParaRPr lang="hu-HU"/>
        </a:p>
      </dgm:t>
    </dgm:pt>
    <dgm:pt modelId="{ABF451F5-D02B-4AA8-8B40-A42993D3B6CE}" type="sibTrans" cxnId="{AE5C5805-0327-4217-9A97-582FD22E541E}">
      <dgm:prSet/>
      <dgm:spPr/>
      <dgm:t>
        <a:bodyPr/>
        <a:lstStyle/>
        <a:p>
          <a:endParaRPr lang="hu-HU"/>
        </a:p>
      </dgm:t>
    </dgm:pt>
    <dgm:pt modelId="{765036B1-634C-493E-8E56-6B1BBB6593BB}">
      <dgm:prSet custT="1"/>
      <dgm:spPr>
        <a:scene3d>
          <a:camera prst="orthographicFront"/>
          <a:lightRig rig="threePt" dir="t"/>
        </a:scene3d>
        <a:sp3d>
          <a:bevelT w="165100" prst="coolSlant"/>
        </a:sp3d>
      </dgm:spPr>
      <dgm:t>
        <a:bodyPr/>
        <a:lstStyle/>
        <a:p>
          <a:r>
            <a:rPr lang="hu-HU" sz="1400" dirty="0" err="1"/>
            <a:t>product</a:t>
          </a:r>
          <a:r>
            <a:rPr lang="hu-HU" sz="1400" dirty="0"/>
            <a:t>, service, </a:t>
          </a:r>
          <a:r>
            <a:rPr lang="hu-HU" sz="1400" dirty="0" err="1"/>
            <a:t>institution</a:t>
          </a:r>
          <a:r>
            <a:rPr lang="hu-HU" sz="1400" dirty="0"/>
            <a:t>, </a:t>
          </a:r>
          <a:r>
            <a:rPr lang="hu-HU" sz="1400" dirty="0" err="1"/>
            <a:t>organization</a:t>
          </a:r>
          <a:endParaRPr lang="hu-HU" sz="1400" dirty="0"/>
        </a:p>
      </dgm:t>
    </dgm:pt>
    <dgm:pt modelId="{61AF8DCE-3337-402E-BF03-251D2CD4A75E}" type="parTrans" cxnId="{9FEC76CE-ADA8-471A-9836-4E32F2E2C118}">
      <dgm:prSet/>
      <dgm:spPr/>
      <dgm:t>
        <a:bodyPr/>
        <a:lstStyle/>
        <a:p>
          <a:endParaRPr lang="hu-HU"/>
        </a:p>
      </dgm:t>
    </dgm:pt>
    <dgm:pt modelId="{4F33A087-C8D0-4627-AC44-5783BFF341BE}" type="sibTrans" cxnId="{9FEC76CE-ADA8-471A-9836-4E32F2E2C118}">
      <dgm:prSet/>
      <dgm:spPr/>
      <dgm:t>
        <a:bodyPr/>
        <a:lstStyle/>
        <a:p>
          <a:endParaRPr lang="hu-HU"/>
        </a:p>
      </dgm:t>
    </dgm:pt>
    <dgm:pt modelId="{850E3419-53B5-43CD-A498-5C3D2E001053}">
      <dgm:prSet custT="1"/>
      <dgm:spPr>
        <a:scene3d>
          <a:camera prst="orthographicFront"/>
          <a:lightRig rig="threePt" dir="t"/>
        </a:scene3d>
        <a:sp3d>
          <a:bevelT w="165100" prst="coolSlant"/>
        </a:sp3d>
      </dgm:spPr>
      <dgm:t>
        <a:bodyPr/>
        <a:lstStyle/>
        <a:p>
          <a:r>
            <a:rPr lang="hu-HU" sz="1400" dirty="0"/>
            <a:t>marketing, </a:t>
          </a:r>
          <a:r>
            <a:rPr lang="hu-HU" sz="1400" dirty="0" err="1"/>
            <a:t>brand</a:t>
          </a:r>
          <a:r>
            <a:rPr lang="hu-HU" sz="1400" dirty="0"/>
            <a:t>, image</a:t>
          </a:r>
        </a:p>
      </dgm:t>
    </dgm:pt>
    <dgm:pt modelId="{90B6AF42-6B94-4782-8BC2-B45FE93C1348}" type="parTrans" cxnId="{3CF0DABA-3209-4A18-AD05-1BDFDA15379D}">
      <dgm:prSet/>
      <dgm:spPr/>
      <dgm:t>
        <a:bodyPr/>
        <a:lstStyle/>
        <a:p>
          <a:endParaRPr lang="hu-HU"/>
        </a:p>
      </dgm:t>
    </dgm:pt>
    <dgm:pt modelId="{83CF45DA-3E09-44F7-BBE7-8038A648A157}" type="sibTrans" cxnId="{3CF0DABA-3209-4A18-AD05-1BDFDA15379D}">
      <dgm:prSet/>
      <dgm:spPr/>
      <dgm:t>
        <a:bodyPr/>
        <a:lstStyle/>
        <a:p>
          <a:endParaRPr lang="hu-HU"/>
        </a:p>
      </dgm:t>
    </dgm:pt>
    <dgm:pt modelId="{E83FDD71-6E8D-4DC2-9501-1ED6D34D4CB4}">
      <dgm:prSet custT="1"/>
      <dgm:spPr>
        <a:scene3d>
          <a:camera prst="orthographicFront"/>
          <a:lightRig rig="threePt" dir="t"/>
        </a:scene3d>
        <a:sp3d>
          <a:bevelT w="165100" prst="coolSlant"/>
        </a:sp3d>
      </dgm:spPr>
      <dgm:t>
        <a:bodyPr/>
        <a:lstStyle/>
        <a:p>
          <a:r>
            <a:rPr lang="hu-HU" sz="1400" dirty="0" err="1"/>
            <a:t>communal</a:t>
          </a:r>
          <a:r>
            <a:rPr lang="hu-HU" sz="1400" dirty="0"/>
            <a:t> </a:t>
          </a:r>
          <a:r>
            <a:rPr lang="hu-HU" sz="1400" dirty="0" err="1"/>
            <a:t>finance</a:t>
          </a:r>
          <a:endParaRPr lang="hu-HU" sz="1400" dirty="0"/>
        </a:p>
      </dgm:t>
    </dgm:pt>
    <dgm:pt modelId="{BCFB30FF-1B82-49CE-B8E3-CAF813BB48EA}" type="parTrans" cxnId="{2F5B945E-9A0D-4B5C-BE62-D6C95E96610D}">
      <dgm:prSet/>
      <dgm:spPr/>
      <dgm:t>
        <a:bodyPr/>
        <a:lstStyle/>
        <a:p>
          <a:endParaRPr lang="hu-HU"/>
        </a:p>
      </dgm:t>
    </dgm:pt>
    <dgm:pt modelId="{657B04CA-E680-432B-868B-9DA4786D6541}" type="sibTrans" cxnId="{2F5B945E-9A0D-4B5C-BE62-D6C95E96610D}">
      <dgm:prSet/>
      <dgm:spPr/>
      <dgm:t>
        <a:bodyPr/>
        <a:lstStyle/>
        <a:p>
          <a:endParaRPr lang="hu-HU"/>
        </a:p>
      </dgm:t>
    </dgm:pt>
    <dgm:pt modelId="{CB39DAB3-7ED0-4234-9C0F-A7709570668D}">
      <dgm:prSet custT="1"/>
      <dgm:spPr>
        <a:scene3d>
          <a:camera prst="orthographicFront"/>
          <a:lightRig rig="threePt" dir="t"/>
        </a:scene3d>
        <a:sp3d>
          <a:bevelT w="165100" prst="coolSlant"/>
        </a:sp3d>
      </dgm:spPr>
      <dgm:t>
        <a:bodyPr/>
        <a:lstStyle/>
        <a:p>
          <a:r>
            <a:rPr lang="hu-HU" sz="1400" dirty="0" err="1"/>
            <a:t>voluntary</a:t>
          </a:r>
          <a:r>
            <a:rPr lang="hu-HU" sz="1400" dirty="0"/>
            <a:t> </a:t>
          </a:r>
          <a:r>
            <a:rPr lang="hu-HU" sz="1400" dirty="0" err="1"/>
            <a:t>work</a:t>
          </a:r>
          <a:endParaRPr lang="hu-HU" sz="1400" dirty="0"/>
        </a:p>
      </dgm:t>
    </dgm:pt>
    <dgm:pt modelId="{EA2DB166-45EC-4587-BA8C-782CDB44E89D}" type="parTrans" cxnId="{B0B73947-D17B-4E76-8CD6-4203B6EB8581}">
      <dgm:prSet/>
      <dgm:spPr/>
      <dgm:t>
        <a:bodyPr/>
        <a:lstStyle/>
        <a:p>
          <a:endParaRPr lang="hu-HU"/>
        </a:p>
      </dgm:t>
    </dgm:pt>
    <dgm:pt modelId="{9D8CF1F5-9621-49F0-9FF5-1FA5CCF16CDC}" type="sibTrans" cxnId="{B0B73947-D17B-4E76-8CD6-4203B6EB8581}">
      <dgm:prSet/>
      <dgm:spPr/>
      <dgm:t>
        <a:bodyPr/>
        <a:lstStyle/>
        <a:p>
          <a:endParaRPr lang="hu-HU"/>
        </a:p>
      </dgm:t>
    </dgm:pt>
    <dgm:pt modelId="{E29DECB9-5CFB-4A5E-AAAB-FF8074819146}">
      <dgm:prSet custT="1"/>
      <dgm:spPr>
        <a:scene3d>
          <a:camera prst="orthographicFront"/>
          <a:lightRig rig="threePt" dir="t"/>
        </a:scene3d>
        <a:sp3d>
          <a:bevelT w="165100" prst="coolSlant"/>
        </a:sp3d>
      </dgm:spPr>
      <dgm:t>
        <a:bodyPr/>
        <a:lstStyle/>
        <a:p>
          <a:r>
            <a:rPr lang="hu-HU" sz="1400" dirty="0" err="1"/>
            <a:t>state</a:t>
          </a:r>
          <a:r>
            <a:rPr lang="hu-HU" sz="1400" dirty="0"/>
            <a:t>, local </a:t>
          </a:r>
          <a:r>
            <a:rPr lang="hu-HU" sz="1400" dirty="0" err="1"/>
            <a:t>governmental</a:t>
          </a:r>
          <a:endParaRPr lang="hu-HU" sz="1400" dirty="0"/>
        </a:p>
      </dgm:t>
    </dgm:pt>
    <dgm:pt modelId="{07003F5E-E756-41FB-A37F-2FEA3FCFA199}" type="parTrans" cxnId="{FDE26B67-DC3E-4362-A750-415DF057219D}">
      <dgm:prSet/>
      <dgm:spPr/>
      <dgm:t>
        <a:bodyPr/>
        <a:lstStyle/>
        <a:p>
          <a:endParaRPr lang="hu-HU"/>
        </a:p>
      </dgm:t>
    </dgm:pt>
    <dgm:pt modelId="{4375B5DD-D3EB-4C83-A4A3-0DDCA3FA5148}" type="sibTrans" cxnId="{FDE26B67-DC3E-4362-A750-415DF057219D}">
      <dgm:prSet/>
      <dgm:spPr/>
      <dgm:t>
        <a:bodyPr/>
        <a:lstStyle/>
        <a:p>
          <a:endParaRPr lang="hu-HU"/>
        </a:p>
      </dgm:t>
    </dgm:pt>
    <dgm:pt modelId="{67CB310E-BA8B-4720-BDE8-7427C4B1F4AD}">
      <dgm:prSet custT="1"/>
      <dgm:spPr>
        <a:scene3d>
          <a:camera prst="orthographicFront"/>
          <a:lightRig rig="threePt" dir="t"/>
        </a:scene3d>
        <a:sp3d>
          <a:bevelT w="165100" prst="coolSlant"/>
        </a:sp3d>
      </dgm:spPr>
      <dgm:t>
        <a:bodyPr/>
        <a:lstStyle/>
        <a:p>
          <a:r>
            <a:rPr lang="hu-HU" sz="1400" dirty="0" err="1"/>
            <a:t>private</a:t>
          </a:r>
          <a:r>
            <a:rPr lang="hu-HU" sz="1400" dirty="0"/>
            <a:t>/</a:t>
          </a:r>
          <a:r>
            <a:rPr lang="hu-HU" sz="1400" dirty="0" err="1"/>
            <a:t>family</a:t>
          </a:r>
          <a:r>
            <a:rPr lang="hu-HU" sz="1400" dirty="0"/>
            <a:t> </a:t>
          </a:r>
          <a:r>
            <a:rPr lang="hu-HU" sz="1400" dirty="0" err="1"/>
            <a:t>financing</a:t>
          </a:r>
          <a:endParaRPr lang="hu-HU" sz="1400" dirty="0"/>
        </a:p>
      </dgm:t>
    </dgm:pt>
    <dgm:pt modelId="{36EE4033-D93C-426A-8B64-21B0939F343D}" type="parTrans" cxnId="{3DB9E157-A0E6-4E7E-BD3A-4B5FE65972C7}">
      <dgm:prSet/>
      <dgm:spPr/>
      <dgm:t>
        <a:bodyPr/>
        <a:lstStyle/>
        <a:p>
          <a:endParaRPr lang="hu-HU"/>
        </a:p>
      </dgm:t>
    </dgm:pt>
    <dgm:pt modelId="{E2336D0B-E75F-4FFD-89B3-1B6B711010A9}" type="sibTrans" cxnId="{3DB9E157-A0E6-4E7E-BD3A-4B5FE65972C7}">
      <dgm:prSet/>
      <dgm:spPr/>
      <dgm:t>
        <a:bodyPr/>
        <a:lstStyle/>
        <a:p>
          <a:endParaRPr lang="hu-HU"/>
        </a:p>
      </dgm:t>
    </dgm:pt>
    <dgm:pt modelId="{A7319231-6236-4DCA-BF97-9BDD37B6C08F}">
      <dgm:prSet custT="1"/>
      <dgm:spPr>
        <a:scene3d>
          <a:camera prst="orthographicFront"/>
          <a:lightRig rig="threePt" dir="t"/>
        </a:scene3d>
        <a:sp3d>
          <a:bevelT w="165100" prst="coolSlant"/>
        </a:sp3d>
      </dgm:spPr>
      <dgm:t>
        <a:bodyPr/>
        <a:lstStyle/>
        <a:p>
          <a:r>
            <a:rPr lang="hu-HU" sz="1400" dirty="0" err="1"/>
            <a:t>church</a:t>
          </a:r>
          <a:endParaRPr lang="hu-HU" sz="1400" dirty="0"/>
        </a:p>
      </dgm:t>
    </dgm:pt>
    <dgm:pt modelId="{AC594F52-7225-4B62-9785-B3E3BE32EAA9}" type="parTrans" cxnId="{41A0A652-BB33-4D0E-9FB2-4205B262C70B}">
      <dgm:prSet/>
      <dgm:spPr/>
      <dgm:t>
        <a:bodyPr/>
        <a:lstStyle/>
        <a:p>
          <a:endParaRPr lang="hu-HU"/>
        </a:p>
      </dgm:t>
    </dgm:pt>
    <dgm:pt modelId="{EB6052B1-8EF6-4E3E-B759-59B7FFD2277F}" type="sibTrans" cxnId="{41A0A652-BB33-4D0E-9FB2-4205B262C70B}">
      <dgm:prSet/>
      <dgm:spPr/>
      <dgm:t>
        <a:bodyPr/>
        <a:lstStyle/>
        <a:p>
          <a:endParaRPr lang="hu-HU"/>
        </a:p>
      </dgm:t>
    </dgm:pt>
    <dgm:pt modelId="{B52562A4-C003-4FD1-849E-2A4342A4CBC7}">
      <dgm:prSet custT="1"/>
      <dgm:spPr>
        <a:scene3d>
          <a:camera prst="orthographicFront"/>
          <a:lightRig rig="threePt" dir="t"/>
        </a:scene3d>
        <a:sp3d>
          <a:bevelT w="165100" prst="coolSlant"/>
        </a:sp3d>
      </dgm:spPr>
      <dgm:t>
        <a:bodyPr/>
        <a:lstStyle/>
        <a:p>
          <a:r>
            <a:rPr lang="hu-HU" sz="1400" dirty="0"/>
            <a:t>civil </a:t>
          </a:r>
          <a:r>
            <a:rPr lang="hu-HU" sz="1400" dirty="0" err="1"/>
            <a:t>organizations</a:t>
          </a:r>
          <a:endParaRPr lang="hu-HU" sz="1400" dirty="0"/>
        </a:p>
      </dgm:t>
    </dgm:pt>
    <dgm:pt modelId="{4ACE3DEE-68F3-40F4-8588-841A6EA5D602}" type="parTrans" cxnId="{E03DD131-458E-461A-9E6D-2A05B4BA76DA}">
      <dgm:prSet/>
      <dgm:spPr/>
      <dgm:t>
        <a:bodyPr/>
        <a:lstStyle/>
        <a:p>
          <a:endParaRPr lang="hu-HU"/>
        </a:p>
      </dgm:t>
    </dgm:pt>
    <dgm:pt modelId="{9D2FD629-BB1F-44CB-B1A9-5BAC2F96D9DD}" type="sibTrans" cxnId="{E03DD131-458E-461A-9E6D-2A05B4BA76DA}">
      <dgm:prSet/>
      <dgm:spPr/>
      <dgm:t>
        <a:bodyPr/>
        <a:lstStyle/>
        <a:p>
          <a:endParaRPr lang="hu-HU"/>
        </a:p>
      </dgm:t>
    </dgm:pt>
    <dgm:pt modelId="{7CB6BAE8-93B4-466F-B77C-EFE33C5EF9C2}">
      <dgm:prSet custT="1"/>
      <dgm:spPr>
        <a:scene3d>
          <a:camera prst="orthographicFront"/>
          <a:lightRig rig="threePt" dir="t"/>
        </a:scene3d>
        <a:sp3d>
          <a:bevelT w="165100" prst="coolSlant"/>
        </a:sp3d>
      </dgm:spPr>
      <dgm:t>
        <a:bodyPr/>
        <a:lstStyle/>
        <a:p>
          <a:r>
            <a:rPr lang="hu-HU" sz="1400" dirty="0"/>
            <a:t>EU</a:t>
          </a:r>
        </a:p>
      </dgm:t>
    </dgm:pt>
    <dgm:pt modelId="{9F95CA4E-D256-492B-8109-F811AEB04E32}" type="parTrans" cxnId="{ED4F652D-B4B1-4A7B-B63C-5C6DE982AA77}">
      <dgm:prSet/>
      <dgm:spPr/>
      <dgm:t>
        <a:bodyPr/>
        <a:lstStyle/>
        <a:p>
          <a:endParaRPr lang="hu-HU"/>
        </a:p>
      </dgm:t>
    </dgm:pt>
    <dgm:pt modelId="{775F935D-B12F-488E-8640-A829DB9D0A13}" type="sibTrans" cxnId="{ED4F652D-B4B1-4A7B-B63C-5C6DE982AA77}">
      <dgm:prSet/>
      <dgm:spPr/>
      <dgm:t>
        <a:bodyPr/>
        <a:lstStyle/>
        <a:p>
          <a:endParaRPr lang="hu-HU"/>
        </a:p>
      </dgm:t>
    </dgm:pt>
    <dgm:pt modelId="{5391F36F-6EA2-4EEA-995D-F86DFC7854F6}">
      <dgm:prSet phldrT="[Szöveg]" custT="1"/>
      <dgm:spPr>
        <a:scene3d>
          <a:camera prst="orthographicFront"/>
          <a:lightRig rig="threePt" dir="t"/>
        </a:scene3d>
        <a:sp3d>
          <a:bevelT w="165100" prst="coolSlant"/>
        </a:sp3d>
      </dgm:spPr>
      <dgm:t>
        <a:bodyPr/>
        <a:lstStyle/>
        <a:p>
          <a:r>
            <a:rPr lang="hu-HU" sz="1400" dirty="0" err="1"/>
            <a:t>individuals</a:t>
          </a:r>
          <a:r>
            <a:rPr lang="hu-HU" sz="1400" dirty="0"/>
            <a:t>/</a:t>
          </a:r>
          <a:r>
            <a:rPr lang="hu-HU" sz="1400" dirty="0" err="1"/>
            <a:t>families</a:t>
          </a:r>
          <a:endParaRPr lang="hu-HU" sz="1400" dirty="0"/>
        </a:p>
      </dgm:t>
    </dgm:pt>
    <dgm:pt modelId="{1CF22802-9703-4A83-93D3-9536AE243BEA}" type="parTrans" cxnId="{7FD02293-1009-49A1-8AD6-B4F2F51A8FB0}">
      <dgm:prSet/>
      <dgm:spPr/>
      <dgm:t>
        <a:bodyPr/>
        <a:lstStyle/>
        <a:p>
          <a:endParaRPr lang="hu-HU"/>
        </a:p>
      </dgm:t>
    </dgm:pt>
    <dgm:pt modelId="{3B71C3C3-72BC-42EB-9FE8-81C222986AF7}" type="sibTrans" cxnId="{7FD02293-1009-49A1-8AD6-B4F2F51A8FB0}">
      <dgm:prSet/>
      <dgm:spPr/>
      <dgm:t>
        <a:bodyPr/>
        <a:lstStyle/>
        <a:p>
          <a:endParaRPr lang="hu-HU"/>
        </a:p>
      </dgm:t>
    </dgm:pt>
    <dgm:pt modelId="{F51BF7FE-B156-4FCF-BD59-891302799E6B}">
      <dgm:prSet phldrT="[Szöveg]" custT="1"/>
      <dgm:spPr>
        <a:scene3d>
          <a:camera prst="orthographicFront"/>
          <a:lightRig rig="threePt" dir="t"/>
        </a:scene3d>
        <a:sp3d>
          <a:bevelT w="165100" prst="coolSlant"/>
        </a:sp3d>
      </dgm:spPr>
      <dgm:t>
        <a:bodyPr/>
        <a:lstStyle/>
        <a:p>
          <a:r>
            <a:rPr lang="hu-HU" sz="1400" dirty="0"/>
            <a:t>local </a:t>
          </a:r>
          <a:r>
            <a:rPr lang="hu-HU" sz="1400" dirty="0" err="1"/>
            <a:t>government</a:t>
          </a:r>
          <a:r>
            <a:rPr lang="hu-HU" sz="1400" dirty="0"/>
            <a:t>, </a:t>
          </a:r>
          <a:r>
            <a:rPr lang="hu-HU" sz="1400" dirty="0" err="1"/>
            <a:t>state</a:t>
          </a:r>
          <a:endParaRPr lang="hu-HU" sz="1400" dirty="0"/>
        </a:p>
      </dgm:t>
    </dgm:pt>
    <dgm:pt modelId="{EAA6837B-AB9E-471D-A798-5B95B3AF52C6}" type="parTrans" cxnId="{86A5D639-238B-4F6F-AB01-3779CEAE2AAC}">
      <dgm:prSet/>
      <dgm:spPr/>
      <dgm:t>
        <a:bodyPr/>
        <a:lstStyle/>
        <a:p>
          <a:endParaRPr lang="hu-HU"/>
        </a:p>
      </dgm:t>
    </dgm:pt>
    <dgm:pt modelId="{9031BBDC-0862-45AD-A7CC-7DDC9F442271}" type="sibTrans" cxnId="{86A5D639-238B-4F6F-AB01-3779CEAE2AAC}">
      <dgm:prSet/>
      <dgm:spPr/>
      <dgm:t>
        <a:bodyPr/>
        <a:lstStyle/>
        <a:p>
          <a:endParaRPr lang="hu-HU"/>
        </a:p>
      </dgm:t>
    </dgm:pt>
    <dgm:pt modelId="{7F032CCC-BD68-4EE2-8675-442949E81849}">
      <dgm:prSet phldrT="[Szöveg]" custT="1"/>
      <dgm:spPr>
        <a:scene3d>
          <a:camera prst="orthographicFront"/>
          <a:lightRig rig="threePt" dir="t"/>
        </a:scene3d>
        <a:sp3d>
          <a:bevelT w="165100" prst="coolSlant"/>
        </a:sp3d>
      </dgm:spPr>
      <dgm:t>
        <a:bodyPr/>
        <a:lstStyle/>
        <a:p>
          <a:r>
            <a:rPr lang="hu-HU" sz="1400" dirty="0" err="1"/>
            <a:t>research</a:t>
          </a:r>
          <a:r>
            <a:rPr lang="hu-HU" sz="1400" dirty="0"/>
            <a:t> </a:t>
          </a:r>
          <a:r>
            <a:rPr lang="hu-HU" sz="1400" dirty="0" err="1"/>
            <a:t>groups</a:t>
          </a:r>
          <a:endParaRPr lang="hu-HU" sz="1400" dirty="0"/>
        </a:p>
      </dgm:t>
    </dgm:pt>
    <dgm:pt modelId="{FADAD358-8A11-469F-9D4D-3FF620B16F19}" type="parTrans" cxnId="{4F8D98D5-323D-469E-BD91-94C6AA8D5360}">
      <dgm:prSet/>
      <dgm:spPr/>
      <dgm:t>
        <a:bodyPr/>
        <a:lstStyle/>
        <a:p>
          <a:endParaRPr lang="hu-HU"/>
        </a:p>
      </dgm:t>
    </dgm:pt>
    <dgm:pt modelId="{01126132-B2EA-49CA-A752-C9B1FB83234F}" type="sibTrans" cxnId="{4F8D98D5-323D-469E-BD91-94C6AA8D5360}">
      <dgm:prSet/>
      <dgm:spPr/>
      <dgm:t>
        <a:bodyPr/>
        <a:lstStyle/>
        <a:p>
          <a:endParaRPr lang="hu-HU"/>
        </a:p>
      </dgm:t>
    </dgm:pt>
    <dgm:pt modelId="{3587C1CB-7B5D-4F74-8281-4A201E32A5E5}">
      <dgm:prSet phldrT="[Szöveg]" custT="1"/>
      <dgm:spPr>
        <a:scene3d>
          <a:camera prst="orthographicFront"/>
          <a:lightRig rig="threePt" dir="t"/>
        </a:scene3d>
        <a:sp3d>
          <a:bevelT w="165100" prst="coolSlant"/>
        </a:sp3d>
      </dgm:spPr>
      <dgm:t>
        <a:bodyPr/>
        <a:lstStyle/>
        <a:p>
          <a:r>
            <a:rPr lang="hu-HU" sz="1400" dirty="0"/>
            <a:t>civil </a:t>
          </a:r>
          <a:r>
            <a:rPr lang="hu-HU" sz="1400" dirty="0" err="1"/>
            <a:t>organizations</a:t>
          </a:r>
          <a:endParaRPr lang="hu-HU" sz="1400" dirty="0"/>
        </a:p>
      </dgm:t>
    </dgm:pt>
    <dgm:pt modelId="{73783CFF-6C2B-4341-8FA1-A6FF9D374AB5}" type="parTrans" cxnId="{EF345F7F-E23C-4E17-A049-D7CDB83A3457}">
      <dgm:prSet/>
      <dgm:spPr/>
      <dgm:t>
        <a:bodyPr/>
        <a:lstStyle/>
        <a:p>
          <a:endParaRPr lang="hu-HU"/>
        </a:p>
      </dgm:t>
    </dgm:pt>
    <dgm:pt modelId="{1CFDDC8F-F8E5-45F9-8BB3-8F56425A1610}" type="sibTrans" cxnId="{EF345F7F-E23C-4E17-A049-D7CDB83A3457}">
      <dgm:prSet/>
      <dgm:spPr/>
      <dgm:t>
        <a:bodyPr/>
        <a:lstStyle/>
        <a:p>
          <a:endParaRPr lang="hu-HU"/>
        </a:p>
      </dgm:t>
    </dgm:pt>
    <dgm:pt modelId="{EEFD64A6-141C-47B5-AF8E-0D5B38C5B9C9}">
      <dgm:prSet phldrT="[Szöveg]" custT="1"/>
      <dgm:spPr>
        <a:scene3d>
          <a:camera prst="orthographicFront"/>
          <a:lightRig rig="threePt" dir="t"/>
        </a:scene3d>
        <a:sp3d>
          <a:bevelT w="165100" prst="coolSlant"/>
        </a:sp3d>
      </dgm:spPr>
      <dgm:t>
        <a:bodyPr/>
        <a:lstStyle/>
        <a:p>
          <a:r>
            <a:rPr lang="hu-HU" sz="1400" dirty="0" err="1"/>
            <a:t>religious</a:t>
          </a:r>
          <a:r>
            <a:rPr lang="hu-HU" sz="1400" dirty="0"/>
            <a:t> </a:t>
          </a:r>
          <a:r>
            <a:rPr lang="hu-HU" sz="1400" dirty="0" err="1"/>
            <a:t>organizations</a:t>
          </a:r>
          <a:endParaRPr lang="hu-HU" sz="1400" dirty="0"/>
        </a:p>
      </dgm:t>
    </dgm:pt>
    <dgm:pt modelId="{F3FCE43C-CFBE-459F-B718-CF3FBBCA195A}" type="parTrans" cxnId="{2FE4EDC1-CF16-404F-9FCF-6EE56306B2BF}">
      <dgm:prSet/>
      <dgm:spPr/>
      <dgm:t>
        <a:bodyPr/>
        <a:lstStyle/>
        <a:p>
          <a:endParaRPr lang="hu-HU"/>
        </a:p>
      </dgm:t>
    </dgm:pt>
    <dgm:pt modelId="{5DE5115F-FC59-4E3E-886E-A750B7712DA7}" type="sibTrans" cxnId="{2FE4EDC1-CF16-404F-9FCF-6EE56306B2BF}">
      <dgm:prSet/>
      <dgm:spPr/>
      <dgm:t>
        <a:bodyPr/>
        <a:lstStyle/>
        <a:p>
          <a:endParaRPr lang="hu-HU"/>
        </a:p>
      </dgm:t>
    </dgm:pt>
    <dgm:pt modelId="{DF6CF7A7-C779-476C-A792-3E8E2266CCA0}">
      <dgm:prSet phldrT="[Szöveg]" custT="1"/>
      <dgm:spPr>
        <a:scene3d>
          <a:camera prst="orthographicFront"/>
          <a:lightRig rig="threePt" dir="t"/>
        </a:scene3d>
        <a:sp3d>
          <a:bevelT w="165100" prst="coolSlant"/>
        </a:sp3d>
      </dgm:spPr>
      <dgm:t>
        <a:bodyPr/>
        <a:lstStyle/>
        <a:p>
          <a:r>
            <a:rPr lang="hu-HU" sz="1400" b="1" dirty="0" err="1"/>
            <a:t>impacts</a:t>
          </a:r>
          <a:r>
            <a:rPr lang="hu-HU" sz="1400" b="1" dirty="0"/>
            <a:t>:</a:t>
          </a:r>
        </a:p>
      </dgm:t>
    </dgm:pt>
    <dgm:pt modelId="{1025367D-3785-45FE-AA9D-0D52BBD3191F}" type="parTrans" cxnId="{68A60350-A67D-483B-AAFE-1F817D2FFC69}">
      <dgm:prSet/>
      <dgm:spPr/>
      <dgm:t>
        <a:bodyPr/>
        <a:lstStyle/>
        <a:p>
          <a:endParaRPr lang="hu-HU"/>
        </a:p>
      </dgm:t>
    </dgm:pt>
    <dgm:pt modelId="{33CB517D-56F6-4985-8733-239F67CD078A}" type="sibTrans" cxnId="{68A60350-A67D-483B-AAFE-1F817D2FFC69}">
      <dgm:prSet/>
      <dgm:spPr/>
      <dgm:t>
        <a:bodyPr/>
        <a:lstStyle/>
        <a:p>
          <a:endParaRPr lang="hu-HU"/>
        </a:p>
      </dgm:t>
    </dgm:pt>
    <dgm:pt modelId="{E95D9020-E03A-4B7B-B3E2-32CA139EC802}">
      <dgm:prSet phldrT="[Szöveg]" custT="1"/>
      <dgm:spPr>
        <a:scene3d>
          <a:camera prst="orthographicFront"/>
          <a:lightRig rig="threePt" dir="t"/>
        </a:scene3d>
        <a:sp3d>
          <a:bevelT w="165100" prst="coolSlant"/>
        </a:sp3d>
      </dgm:spPr>
      <dgm:t>
        <a:bodyPr/>
        <a:lstStyle/>
        <a:p>
          <a:r>
            <a:rPr lang="hu-HU" sz="1400" dirty="0" err="1"/>
            <a:t>transmission</a:t>
          </a:r>
          <a:r>
            <a:rPr lang="hu-HU" sz="1400" dirty="0"/>
            <a:t> of </a:t>
          </a:r>
          <a:r>
            <a:rPr lang="hu-HU" sz="1400" dirty="0" err="1"/>
            <a:t>cultural</a:t>
          </a:r>
          <a:r>
            <a:rPr lang="hu-HU" sz="1400" dirty="0"/>
            <a:t> </a:t>
          </a:r>
          <a:r>
            <a:rPr lang="hu-HU" sz="1400" dirty="0" err="1"/>
            <a:t>traditions</a:t>
          </a:r>
          <a:endParaRPr lang="hu-HU" sz="1400" dirty="0"/>
        </a:p>
      </dgm:t>
    </dgm:pt>
    <dgm:pt modelId="{3780AADA-3DF5-4C27-A9C2-A8472ABFC46F}" type="parTrans" cxnId="{410E2A7F-0C86-4918-9036-26741E4EA75F}">
      <dgm:prSet/>
      <dgm:spPr/>
      <dgm:t>
        <a:bodyPr/>
        <a:lstStyle/>
        <a:p>
          <a:endParaRPr lang="hu-HU"/>
        </a:p>
      </dgm:t>
    </dgm:pt>
    <dgm:pt modelId="{BEC570AF-9178-4F39-BB5A-05D2290BB99C}" type="sibTrans" cxnId="{410E2A7F-0C86-4918-9036-26741E4EA75F}">
      <dgm:prSet/>
      <dgm:spPr/>
      <dgm:t>
        <a:bodyPr/>
        <a:lstStyle/>
        <a:p>
          <a:endParaRPr lang="hu-HU"/>
        </a:p>
      </dgm:t>
    </dgm:pt>
    <dgm:pt modelId="{506278C6-A1DF-40DF-816A-B475C0AA7E06}">
      <dgm:prSet phldrT="[Szöveg]" custT="1"/>
      <dgm:spPr>
        <a:scene3d>
          <a:camera prst="orthographicFront"/>
          <a:lightRig rig="threePt" dir="t"/>
        </a:scene3d>
        <a:sp3d>
          <a:bevelT w="165100" prst="coolSlant"/>
        </a:sp3d>
      </dgm:spPr>
      <dgm:t>
        <a:bodyPr/>
        <a:lstStyle/>
        <a:p>
          <a:r>
            <a:rPr lang="hu-HU" sz="1400" dirty="0" err="1"/>
            <a:t>social</a:t>
          </a:r>
          <a:r>
            <a:rPr lang="hu-HU" sz="1400" dirty="0"/>
            <a:t> </a:t>
          </a:r>
          <a:r>
            <a:rPr lang="hu-HU" sz="1400" dirty="0" err="1"/>
            <a:t>integration</a:t>
          </a:r>
          <a:endParaRPr lang="hu-HU" sz="1400" dirty="0"/>
        </a:p>
      </dgm:t>
    </dgm:pt>
    <dgm:pt modelId="{D52E0CF2-C3B5-4BB9-8C53-013C3FB1D5C1}" type="parTrans" cxnId="{5ABCC134-A166-4C3C-A842-FB1AB0E4D0B2}">
      <dgm:prSet/>
      <dgm:spPr/>
      <dgm:t>
        <a:bodyPr/>
        <a:lstStyle/>
        <a:p>
          <a:endParaRPr lang="hu-HU"/>
        </a:p>
      </dgm:t>
    </dgm:pt>
    <dgm:pt modelId="{3CDBE2B8-A0FB-4F03-8FBE-F756BB6B38DC}" type="sibTrans" cxnId="{5ABCC134-A166-4C3C-A842-FB1AB0E4D0B2}">
      <dgm:prSet/>
      <dgm:spPr/>
      <dgm:t>
        <a:bodyPr/>
        <a:lstStyle/>
        <a:p>
          <a:endParaRPr lang="hu-HU"/>
        </a:p>
      </dgm:t>
    </dgm:pt>
    <dgm:pt modelId="{C35C09AE-2032-4584-B726-B4DC5A1DEE4A}">
      <dgm:prSet phldrT="[Szöveg]" custT="1"/>
      <dgm:spPr>
        <a:scene3d>
          <a:camera prst="orthographicFront"/>
          <a:lightRig rig="threePt" dir="t"/>
        </a:scene3d>
        <a:sp3d>
          <a:bevelT w="165100" prst="coolSlant"/>
        </a:sp3d>
      </dgm:spPr>
      <dgm:t>
        <a:bodyPr/>
        <a:lstStyle/>
        <a:p>
          <a:r>
            <a:rPr lang="hu-HU" sz="1400" dirty="0" err="1"/>
            <a:t>community</a:t>
          </a:r>
          <a:r>
            <a:rPr lang="hu-HU" sz="1400" dirty="0"/>
            <a:t> </a:t>
          </a:r>
          <a:r>
            <a:rPr lang="hu-HU" sz="1400" dirty="0" err="1"/>
            <a:t>development</a:t>
          </a:r>
          <a:endParaRPr lang="hu-HU" sz="1400" dirty="0"/>
        </a:p>
      </dgm:t>
    </dgm:pt>
    <dgm:pt modelId="{AD229E3E-0D74-4B0F-9344-506898E86E5D}" type="parTrans" cxnId="{943E9524-CFF6-4074-865B-B79C48CF1E94}">
      <dgm:prSet/>
      <dgm:spPr/>
      <dgm:t>
        <a:bodyPr/>
        <a:lstStyle/>
        <a:p>
          <a:endParaRPr lang="hu-HU"/>
        </a:p>
      </dgm:t>
    </dgm:pt>
    <dgm:pt modelId="{FDD838FB-A2CF-47D7-B34E-06583616B302}" type="sibTrans" cxnId="{943E9524-CFF6-4074-865B-B79C48CF1E94}">
      <dgm:prSet/>
      <dgm:spPr/>
      <dgm:t>
        <a:bodyPr/>
        <a:lstStyle/>
        <a:p>
          <a:endParaRPr lang="hu-HU"/>
        </a:p>
      </dgm:t>
    </dgm:pt>
    <dgm:pt modelId="{F1FC46E6-73E8-4D11-9604-4E77CEF1DCF2}">
      <dgm:prSet phldrT="[Szöveg]" custT="1"/>
      <dgm:spPr>
        <a:scene3d>
          <a:camera prst="orthographicFront"/>
          <a:lightRig rig="threePt" dir="t"/>
        </a:scene3d>
        <a:sp3d>
          <a:bevelT w="165100" prst="coolSlant"/>
        </a:sp3d>
      </dgm:spPr>
      <dgm:t>
        <a:bodyPr/>
        <a:lstStyle/>
        <a:p>
          <a:r>
            <a:rPr lang="hu-HU" sz="1400" dirty="0" err="1"/>
            <a:t>stronger</a:t>
          </a:r>
          <a:r>
            <a:rPr lang="hu-HU" sz="1400" dirty="0"/>
            <a:t> local </a:t>
          </a:r>
          <a:r>
            <a:rPr lang="hu-HU" sz="1400" dirty="0" err="1"/>
            <a:t>identity</a:t>
          </a:r>
          <a:endParaRPr lang="hu-HU" sz="1400" dirty="0"/>
        </a:p>
      </dgm:t>
    </dgm:pt>
    <dgm:pt modelId="{F65640E8-5F6A-4377-9197-41396A661486}" type="parTrans" cxnId="{B6A9033A-B1BD-447F-88BC-8D4D45FE5133}">
      <dgm:prSet/>
      <dgm:spPr/>
      <dgm:t>
        <a:bodyPr/>
        <a:lstStyle/>
        <a:p>
          <a:endParaRPr lang="hu-HU"/>
        </a:p>
      </dgm:t>
    </dgm:pt>
    <dgm:pt modelId="{CDFC8168-680A-4522-9926-31A0F7C110A2}" type="sibTrans" cxnId="{B6A9033A-B1BD-447F-88BC-8D4D45FE5133}">
      <dgm:prSet/>
      <dgm:spPr/>
      <dgm:t>
        <a:bodyPr/>
        <a:lstStyle/>
        <a:p>
          <a:endParaRPr lang="hu-HU"/>
        </a:p>
      </dgm:t>
    </dgm:pt>
    <dgm:pt modelId="{D50535A3-181D-4162-B696-9BA316C50B09}">
      <dgm:prSet phldrT="[Szöveg]" custT="1"/>
      <dgm:spPr>
        <a:scene3d>
          <a:camera prst="orthographicFront"/>
          <a:lightRig rig="threePt" dir="t"/>
        </a:scene3d>
        <a:sp3d>
          <a:bevelT w="165100" prst="coolSlant"/>
        </a:sp3d>
      </dgm:spPr>
      <dgm:t>
        <a:bodyPr/>
        <a:lstStyle/>
        <a:p>
          <a:r>
            <a:rPr lang="hu-HU" sz="1400" dirty="0" err="1"/>
            <a:t>stronger</a:t>
          </a:r>
          <a:r>
            <a:rPr lang="hu-HU" sz="1400" dirty="0"/>
            <a:t> </a:t>
          </a:r>
          <a:r>
            <a:rPr lang="hu-HU" sz="1400" dirty="0" err="1"/>
            <a:t>ties</a:t>
          </a:r>
          <a:r>
            <a:rPr lang="hu-HU" sz="1400" dirty="0"/>
            <a:t> </a:t>
          </a:r>
          <a:r>
            <a:rPr lang="hu-HU" sz="1400" dirty="0" err="1"/>
            <a:t>between</a:t>
          </a:r>
          <a:r>
            <a:rPr lang="hu-HU" sz="1400" dirty="0"/>
            <a:t> </a:t>
          </a:r>
          <a:r>
            <a:rPr lang="hu-HU" sz="1400" dirty="0" err="1"/>
            <a:t>generations</a:t>
          </a:r>
          <a:endParaRPr lang="hu-HU" sz="1400" dirty="0"/>
        </a:p>
      </dgm:t>
    </dgm:pt>
    <dgm:pt modelId="{49D0A582-2858-4FFB-A960-88DE4F7831EF}" type="parTrans" cxnId="{794174F3-4B2A-47DF-8484-0EA60CD8DC2C}">
      <dgm:prSet/>
      <dgm:spPr/>
      <dgm:t>
        <a:bodyPr/>
        <a:lstStyle/>
        <a:p>
          <a:endParaRPr lang="hu-HU"/>
        </a:p>
      </dgm:t>
    </dgm:pt>
    <dgm:pt modelId="{9E243475-9000-4254-BD85-5317AF45E75E}" type="sibTrans" cxnId="{794174F3-4B2A-47DF-8484-0EA60CD8DC2C}">
      <dgm:prSet/>
      <dgm:spPr/>
      <dgm:t>
        <a:bodyPr/>
        <a:lstStyle/>
        <a:p>
          <a:endParaRPr lang="hu-HU"/>
        </a:p>
      </dgm:t>
    </dgm:pt>
    <dgm:pt modelId="{049593B5-3EBE-4EDB-A79D-352804911FE8}">
      <dgm:prSet phldrT="[Szöveg]" custT="1"/>
      <dgm:spPr>
        <a:scene3d>
          <a:camera prst="orthographicFront"/>
          <a:lightRig rig="threePt" dir="t"/>
        </a:scene3d>
        <a:sp3d>
          <a:bevelT w="165100" prst="coolSlant"/>
        </a:sp3d>
      </dgm:spPr>
      <dgm:t>
        <a:bodyPr/>
        <a:lstStyle/>
        <a:p>
          <a:r>
            <a:rPr lang="hu-HU" sz="1400" dirty="0" err="1"/>
            <a:t>improvement</a:t>
          </a:r>
          <a:r>
            <a:rPr lang="hu-HU" sz="1400" dirty="0"/>
            <a:t> of  </a:t>
          </a:r>
          <a:r>
            <a:rPr lang="hu-HU" sz="1400" dirty="0" err="1"/>
            <a:t>the</a:t>
          </a:r>
          <a:r>
            <a:rPr lang="hu-HU" sz="1400" dirty="0"/>
            <a:t> </a:t>
          </a:r>
          <a:r>
            <a:rPr lang="hu-HU" sz="1400" dirty="0" err="1"/>
            <a:t>quality</a:t>
          </a:r>
          <a:r>
            <a:rPr lang="hu-HU" sz="1400" dirty="0"/>
            <a:t> of </a:t>
          </a:r>
          <a:r>
            <a:rPr lang="hu-HU" sz="1400" dirty="0" smtClean="0"/>
            <a:t>life</a:t>
          </a:r>
          <a:endParaRPr lang="hu-HU" sz="1400" dirty="0"/>
        </a:p>
      </dgm:t>
    </dgm:pt>
    <dgm:pt modelId="{73CCB04D-C082-4168-86A5-2ED439542317}" type="parTrans" cxnId="{5B716B28-CE06-4A14-BC13-85D590A4E358}">
      <dgm:prSet/>
      <dgm:spPr/>
      <dgm:t>
        <a:bodyPr/>
        <a:lstStyle/>
        <a:p>
          <a:endParaRPr lang="hu-HU"/>
        </a:p>
      </dgm:t>
    </dgm:pt>
    <dgm:pt modelId="{D4654779-FA60-4E32-B573-792BF3D73990}" type="sibTrans" cxnId="{5B716B28-CE06-4A14-BC13-85D590A4E358}">
      <dgm:prSet/>
      <dgm:spPr/>
      <dgm:t>
        <a:bodyPr/>
        <a:lstStyle/>
        <a:p>
          <a:endParaRPr lang="hu-HU"/>
        </a:p>
      </dgm:t>
    </dgm:pt>
    <dgm:pt modelId="{77C012B2-D635-4D61-B772-6E6FB3F6B799}">
      <dgm:prSet phldrT="[Szöveg]" custT="1"/>
      <dgm:spPr>
        <a:scene3d>
          <a:camera prst="orthographicFront"/>
          <a:lightRig rig="threePt" dir="t"/>
        </a:scene3d>
        <a:sp3d>
          <a:bevelT w="165100" prst="coolSlant"/>
        </a:sp3d>
      </dgm:spPr>
      <dgm:t>
        <a:bodyPr/>
        <a:lstStyle/>
        <a:p>
          <a:r>
            <a:rPr lang="hu-HU" sz="1400" b="1" dirty="0" err="1"/>
            <a:t>scopes</a:t>
          </a:r>
          <a:r>
            <a:rPr lang="hu-HU" sz="1400" b="1" dirty="0"/>
            <a:t>:</a:t>
          </a:r>
        </a:p>
      </dgm:t>
    </dgm:pt>
    <dgm:pt modelId="{BF0BB935-2B3F-46D9-A3FA-8A4FDAC52122}" type="parTrans" cxnId="{243C8CDC-0AD4-4A11-B8B8-043906B4196F}">
      <dgm:prSet/>
      <dgm:spPr/>
      <dgm:t>
        <a:bodyPr/>
        <a:lstStyle/>
        <a:p>
          <a:endParaRPr lang="hu-HU"/>
        </a:p>
      </dgm:t>
    </dgm:pt>
    <dgm:pt modelId="{95685224-32BC-4EF2-8161-B1AEA14BFC3F}" type="sibTrans" cxnId="{243C8CDC-0AD4-4A11-B8B8-043906B4196F}">
      <dgm:prSet/>
      <dgm:spPr/>
      <dgm:t>
        <a:bodyPr/>
        <a:lstStyle/>
        <a:p>
          <a:endParaRPr lang="hu-HU"/>
        </a:p>
      </dgm:t>
    </dgm:pt>
    <dgm:pt modelId="{DF45AC6D-9F57-4A2C-90CE-52985D29D270}">
      <dgm:prSet phldrT="[Szöveg]" custT="1"/>
      <dgm:spPr>
        <a:scene3d>
          <a:camera prst="orthographicFront"/>
          <a:lightRig rig="threePt" dir="t"/>
        </a:scene3d>
        <a:sp3d>
          <a:bevelT w="165100" prst="coolSlant"/>
        </a:sp3d>
      </dgm:spPr>
      <dgm:t>
        <a:bodyPr/>
        <a:lstStyle/>
        <a:p>
          <a:r>
            <a:rPr lang="hu-HU" sz="1400" dirty="0" err="1"/>
            <a:t>economic</a:t>
          </a:r>
          <a:endParaRPr lang="hu-HU" sz="1400" dirty="0"/>
        </a:p>
      </dgm:t>
    </dgm:pt>
    <dgm:pt modelId="{537E580D-9298-4377-8261-4963D6531D2A}" type="parTrans" cxnId="{11C1529A-1E2C-4ADB-9C5A-C2A84E5962AB}">
      <dgm:prSet/>
      <dgm:spPr/>
      <dgm:t>
        <a:bodyPr/>
        <a:lstStyle/>
        <a:p>
          <a:endParaRPr lang="hu-HU"/>
        </a:p>
      </dgm:t>
    </dgm:pt>
    <dgm:pt modelId="{8F407902-A502-447D-B2F3-F78890E0C6FD}" type="sibTrans" cxnId="{11C1529A-1E2C-4ADB-9C5A-C2A84E5962AB}">
      <dgm:prSet/>
      <dgm:spPr/>
      <dgm:t>
        <a:bodyPr/>
        <a:lstStyle/>
        <a:p>
          <a:endParaRPr lang="hu-HU"/>
        </a:p>
      </dgm:t>
    </dgm:pt>
    <dgm:pt modelId="{F7D6823D-C6A6-4C60-8BF6-7859DB65F677}">
      <dgm:prSet phldrT="[Szöveg]" custT="1"/>
      <dgm:spPr>
        <a:scene3d>
          <a:camera prst="orthographicFront"/>
          <a:lightRig rig="threePt" dir="t"/>
        </a:scene3d>
        <a:sp3d>
          <a:bevelT w="165100" prst="coolSlant"/>
        </a:sp3d>
      </dgm:spPr>
      <dgm:t>
        <a:bodyPr/>
        <a:lstStyle/>
        <a:p>
          <a:r>
            <a:rPr lang="hu-HU" sz="1400" dirty="0" err="1"/>
            <a:t>cultural</a:t>
          </a:r>
          <a:endParaRPr lang="hu-HU" sz="1400" dirty="0"/>
        </a:p>
      </dgm:t>
    </dgm:pt>
    <dgm:pt modelId="{9F0D12D5-1AA5-402C-A0FA-7BB2966C6FA2}" type="parTrans" cxnId="{499AAF92-8374-49A6-9C3E-0784318EE919}">
      <dgm:prSet/>
      <dgm:spPr/>
      <dgm:t>
        <a:bodyPr/>
        <a:lstStyle/>
        <a:p>
          <a:endParaRPr lang="hu-HU"/>
        </a:p>
      </dgm:t>
    </dgm:pt>
    <dgm:pt modelId="{2D307513-4CC4-493E-8870-E113F73BAD88}" type="sibTrans" cxnId="{499AAF92-8374-49A6-9C3E-0784318EE919}">
      <dgm:prSet/>
      <dgm:spPr/>
      <dgm:t>
        <a:bodyPr/>
        <a:lstStyle/>
        <a:p>
          <a:endParaRPr lang="hu-HU"/>
        </a:p>
      </dgm:t>
    </dgm:pt>
    <dgm:pt modelId="{D1CC02CD-BD95-4290-8262-9E19EE969815}">
      <dgm:prSet phldrT="[Szöveg]" custT="1"/>
      <dgm:spPr>
        <a:scene3d>
          <a:camera prst="orthographicFront"/>
          <a:lightRig rig="threePt" dir="t"/>
        </a:scene3d>
        <a:sp3d>
          <a:bevelT w="165100" prst="coolSlant"/>
        </a:sp3d>
      </dgm:spPr>
      <dgm:t>
        <a:bodyPr/>
        <a:lstStyle/>
        <a:p>
          <a:r>
            <a:rPr lang="hu-HU" sz="1400" dirty="0" err="1"/>
            <a:t>social</a:t>
          </a:r>
          <a:endParaRPr lang="hu-HU" sz="1400" dirty="0"/>
        </a:p>
      </dgm:t>
    </dgm:pt>
    <dgm:pt modelId="{4C35C965-76A6-48E0-B9D0-2D8B4029E744}" type="parTrans" cxnId="{DBEC1954-16F9-4928-A0F0-F2517019F37B}">
      <dgm:prSet/>
      <dgm:spPr/>
      <dgm:t>
        <a:bodyPr/>
        <a:lstStyle/>
        <a:p>
          <a:endParaRPr lang="hu-HU"/>
        </a:p>
      </dgm:t>
    </dgm:pt>
    <dgm:pt modelId="{178B55D9-E4CD-4C5E-BBC7-29DB62FA69BD}" type="sibTrans" cxnId="{DBEC1954-16F9-4928-A0F0-F2517019F37B}">
      <dgm:prSet/>
      <dgm:spPr/>
      <dgm:t>
        <a:bodyPr/>
        <a:lstStyle/>
        <a:p>
          <a:endParaRPr lang="hu-HU"/>
        </a:p>
      </dgm:t>
    </dgm:pt>
    <dgm:pt modelId="{D67674CD-47A1-4B45-8944-6346D44C506A}">
      <dgm:prSet phldrT="[Szöveg]" custT="1"/>
      <dgm:spPr>
        <a:scene3d>
          <a:camera prst="orthographicFront"/>
          <a:lightRig rig="threePt" dir="t"/>
        </a:scene3d>
        <a:sp3d>
          <a:bevelT w="165100" prst="coolSlant"/>
        </a:sp3d>
      </dgm:spPr>
      <dgm:t>
        <a:bodyPr/>
        <a:lstStyle/>
        <a:p>
          <a:r>
            <a:rPr lang="hu-HU" sz="1400" dirty="0" err="1"/>
            <a:t>welfare</a:t>
          </a:r>
          <a:endParaRPr lang="hu-HU" sz="1400" dirty="0"/>
        </a:p>
      </dgm:t>
    </dgm:pt>
    <dgm:pt modelId="{CC23E7F3-2D66-4ED3-B108-B5D68BECDBA3}" type="parTrans" cxnId="{B25CC1A1-55D4-4D02-AAA1-1CB1AFA0599E}">
      <dgm:prSet/>
      <dgm:spPr/>
      <dgm:t>
        <a:bodyPr/>
        <a:lstStyle/>
        <a:p>
          <a:endParaRPr lang="hu-HU"/>
        </a:p>
      </dgm:t>
    </dgm:pt>
    <dgm:pt modelId="{76BC1D76-E8FB-4FC1-92D8-39FBCDCF8B2E}" type="sibTrans" cxnId="{B25CC1A1-55D4-4D02-AAA1-1CB1AFA0599E}">
      <dgm:prSet/>
      <dgm:spPr/>
      <dgm:t>
        <a:bodyPr/>
        <a:lstStyle/>
        <a:p>
          <a:endParaRPr lang="hu-HU"/>
        </a:p>
      </dgm:t>
    </dgm:pt>
    <dgm:pt modelId="{8035ED05-D2D4-4EE3-B2CB-79B49E0C9DDD}" type="pres">
      <dgm:prSet presAssocID="{CB83EEDD-9364-435F-9F1B-642604EBC718}" presName="cycle" presStyleCnt="0">
        <dgm:presLayoutVars>
          <dgm:chMax val="1"/>
          <dgm:dir/>
          <dgm:animLvl val="ctr"/>
          <dgm:resizeHandles val="exact"/>
        </dgm:presLayoutVars>
      </dgm:prSet>
      <dgm:spPr/>
      <dgm:t>
        <a:bodyPr/>
        <a:lstStyle/>
        <a:p>
          <a:endParaRPr lang="hu-HU"/>
        </a:p>
      </dgm:t>
    </dgm:pt>
    <dgm:pt modelId="{0BF5E008-3CE5-4110-B033-DE24064A75C0}" type="pres">
      <dgm:prSet presAssocID="{6DC29515-78CD-44DF-AC6F-4F97C5E063DD}" presName="centerShape" presStyleLbl="node0" presStyleIdx="0" presStyleCnt="1"/>
      <dgm:spPr/>
      <dgm:t>
        <a:bodyPr/>
        <a:lstStyle/>
        <a:p>
          <a:endParaRPr lang="hu-HU"/>
        </a:p>
      </dgm:t>
    </dgm:pt>
    <dgm:pt modelId="{F3B12248-FEA3-407F-9026-46B14FC0D732}" type="pres">
      <dgm:prSet presAssocID="{9C11ECF5-C7C3-4397-A08D-42D2F148975F}" presName="parTrans" presStyleLbl="bgSibTrans2D1" presStyleIdx="0" presStyleCnt="6" custScaleX="133201"/>
      <dgm:spPr/>
      <dgm:t>
        <a:bodyPr/>
        <a:lstStyle/>
        <a:p>
          <a:endParaRPr lang="hu-HU"/>
        </a:p>
      </dgm:t>
    </dgm:pt>
    <dgm:pt modelId="{8EB860E9-EB7A-4BB8-8EAC-82382AC09F97}" type="pres">
      <dgm:prSet presAssocID="{1EAAC5B9-770C-48C3-BD80-46012A27CF8D}" presName="node" presStyleLbl="node1" presStyleIdx="0" presStyleCnt="6" custScaleX="119172" custScaleY="209293" custRadScaleRad="99752" custRadScaleInc="-7763">
        <dgm:presLayoutVars>
          <dgm:bulletEnabled val="1"/>
        </dgm:presLayoutVars>
      </dgm:prSet>
      <dgm:spPr/>
      <dgm:t>
        <a:bodyPr/>
        <a:lstStyle/>
        <a:p>
          <a:endParaRPr lang="hu-HU"/>
        </a:p>
      </dgm:t>
    </dgm:pt>
    <dgm:pt modelId="{3A5DCFF6-7F15-4CA0-AAD1-3BD5B98E8D92}" type="pres">
      <dgm:prSet presAssocID="{4F0A8977-D1D5-4DBE-802E-8415D0758ADB}" presName="parTrans" presStyleLbl="bgSibTrans2D1" presStyleIdx="1" presStyleCnt="6" custScaleX="130125"/>
      <dgm:spPr/>
      <dgm:t>
        <a:bodyPr/>
        <a:lstStyle/>
        <a:p>
          <a:endParaRPr lang="hu-HU"/>
        </a:p>
      </dgm:t>
    </dgm:pt>
    <dgm:pt modelId="{C86A64E8-23E0-42EC-9300-D06B5FAECCB9}" type="pres">
      <dgm:prSet presAssocID="{E5B6BB78-1F63-41AC-8E43-4DCA84E473E8}" presName="node" presStyleLbl="node1" presStyleIdx="1" presStyleCnt="6" custScaleX="132758" custScaleY="212274" custRadScaleRad="113591" custRadScaleInc="12351">
        <dgm:presLayoutVars>
          <dgm:bulletEnabled val="1"/>
        </dgm:presLayoutVars>
      </dgm:prSet>
      <dgm:spPr/>
      <dgm:t>
        <a:bodyPr/>
        <a:lstStyle/>
        <a:p>
          <a:endParaRPr lang="hu-HU"/>
        </a:p>
      </dgm:t>
    </dgm:pt>
    <dgm:pt modelId="{80E6F441-9238-4F22-B634-3246AEA105E6}" type="pres">
      <dgm:prSet presAssocID="{7FAA426C-226C-46BC-B2A1-504927D804A2}" presName="parTrans" presStyleLbl="bgSibTrans2D1" presStyleIdx="2" presStyleCnt="6" custScaleX="129612"/>
      <dgm:spPr/>
      <dgm:t>
        <a:bodyPr/>
        <a:lstStyle/>
        <a:p>
          <a:endParaRPr lang="hu-HU"/>
        </a:p>
      </dgm:t>
    </dgm:pt>
    <dgm:pt modelId="{8890D052-A1F9-402F-99EA-2C054ACB2DE5}" type="pres">
      <dgm:prSet presAssocID="{72181243-A13F-419B-B017-218DE7A62208}" presName="node" presStyleLbl="node1" presStyleIdx="2" presStyleCnt="6" custScaleX="118730" custScaleY="209011" custRadScaleRad="92157" custRadScaleInc="3271">
        <dgm:presLayoutVars>
          <dgm:bulletEnabled val="1"/>
        </dgm:presLayoutVars>
      </dgm:prSet>
      <dgm:spPr/>
      <dgm:t>
        <a:bodyPr/>
        <a:lstStyle/>
        <a:p>
          <a:endParaRPr lang="hu-HU"/>
        </a:p>
      </dgm:t>
    </dgm:pt>
    <dgm:pt modelId="{CB08E0F1-4F96-47FA-91E6-C0018E13A413}" type="pres">
      <dgm:prSet presAssocID="{9D27DDA2-44AF-4829-96A5-D53438AC2FAF}" presName="parTrans" presStyleLbl="bgSibTrans2D1" presStyleIdx="3" presStyleCnt="6" custScaleX="132301"/>
      <dgm:spPr/>
      <dgm:t>
        <a:bodyPr/>
        <a:lstStyle/>
        <a:p>
          <a:endParaRPr lang="hu-HU"/>
        </a:p>
      </dgm:t>
    </dgm:pt>
    <dgm:pt modelId="{51411CCF-F93F-4E22-A7F6-CA4C71C41C80}" type="pres">
      <dgm:prSet presAssocID="{5448961D-740B-4E0F-A720-4AC1848FF531}" presName="node" presStyleLbl="node1" presStyleIdx="3" presStyleCnt="6" custScaleX="121670" custScaleY="188056" custRadScaleRad="94327" custRadScaleInc="3745">
        <dgm:presLayoutVars>
          <dgm:bulletEnabled val="1"/>
        </dgm:presLayoutVars>
      </dgm:prSet>
      <dgm:spPr/>
      <dgm:t>
        <a:bodyPr/>
        <a:lstStyle/>
        <a:p>
          <a:endParaRPr lang="hu-HU"/>
        </a:p>
      </dgm:t>
    </dgm:pt>
    <dgm:pt modelId="{F5FF2FCA-D835-499A-9034-10F2D5BAD371}" type="pres">
      <dgm:prSet presAssocID="{1025367D-3785-45FE-AA9D-0D52BBD3191F}" presName="parTrans" presStyleLbl="bgSibTrans2D1" presStyleIdx="4" presStyleCnt="6" custScaleX="123841"/>
      <dgm:spPr/>
      <dgm:t>
        <a:bodyPr/>
        <a:lstStyle/>
        <a:p>
          <a:endParaRPr lang="hu-HU"/>
        </a:p>
      </dgm:t>
    </dgm:pt>
    <dgm:pt modelId="{94478912-7842-46AC-AB23-41C84F52780F}" type="pres">
      <dgm:prSet presAssocID="{DF6CF7A7-C779-476C-A792-3E8E2266CCA0}" presName="node" presStyleLbl="node1" presStyleIdx="4" presStyleCnt="6" custScaleX="132389" custScaleY="230288" custRadScaleRad="112760" custRadScaleInc="-2542">
        <dgm:presLayoutVars>
          <dgm:bulletEnabled val="1"/>
        </dgm:presLayoutVars>
      </dgm:prSet>
      <dgm:spPr/>
      <dgm:t>
        <a:bodyPr/>
        <a:lstStyle/>
        <a:p>
          <a:endParaRPr lang="hu-HU"/>
        </a:p>
      </dgm:t>
    </dgm:pt>
    <dgm:pt modelId="{DA8CEF5E-670F-45E3-9532-29AECEDC331E}" type="pres">
      <dgm:prSet presAssocID="{BF0BB935-2B3F-46D9-A3FA-8A4FDAC52122}" presName="parTrans" presStyleLbl="bgSibTrans2D1" presStyleIdx="5" presStyleCnt="6" custScaleX="126305"/>
      <dgm:spPr/>
      <dgm:t>
        <a:bodyPr/>
        <a:lstStyle/>
        <a:p>
          <a:endParaRPr lang="hu-HU"/>
        </a:p>
      </dgm:t>
    </dgm:pt>
    <dgm:pt modelId="{660576E7-C5B4-482F-8457-6BE831CEB6CC}" type="pres">
      <dgm:prSet presAssocID="{77C012B2-D635-4D61-B772-6E6FB3F6B799}" presName="node" presStyleLbl="node1" presStyleIdx="5" presStyleCnt="6" custScaleY="140817" custRadScaleRad="100670" custRadScaleInc="7359">
        <dgm:presLayoutVars>
          <dgm:bulletEnabled val="1"/>
        </dgm:presLayoutVars>
      </dgm:prSet>
      <dgm:spPr/>
      <dgm:t>
        <a:bodyPr/>
        <a:lstStyle/>
        <a:p>
          <a:endParaRPr lang="hu-HU"/>
        </a:p>
      </dgm:t>
    </dgm:pt>
  </dgm:ptLst>
  <dgm:cxnLst>
    <dgm:cxn modelId="{3D125A37-3543-4E6B-8FB7-63C67B302AF4}" type="presOf" srcId="{72181243-A13F-419B-B017-218DE7A62208}" destId="{8890D052-A1F9-402F-99EA-2C054ACB2DE5}" srcOrd="0" destOrd="0" presId="urn:microsoft.com/office/officeart/2005/8/layout/radial4"/>
    <dgm:cxn modelId="{5092C9A2-0403-458D-A898-73357CBFE31C}" type="presOf" srcId="{D67674CD-47A1-4B45-8944-6346D44C506A}" destId="{660576E7-C5B4-482F-8457-6BE831CEB6CC}" srcOrd="0" destOrd="3" presId="urn:microsoft.com/office/officeart/2005/8/layout/radial4"/>
    <dgm:cxn modelId="{B25CC1A1-55D4-4D02-AAA1-1CB1AFA0599E}" srcId="{77C012B2-D635-4D61-B772-6E6FB3F6B799}" destId="{D67674CD-47A1-4B45-8944-6346D44C506A}" srcOrd="2" destOrd="0" parTransId="{CC23E7F3-2D66-4ED3-B108-B5D68BECDBA3}" sibTransId="{76BC1D76-E8FB-4FC1-92D8-39FBCDCF8B2E}"/>
    <dgm:cxn modelId="{402952DE-BBE3-41AE-A04B-A66A09528B67}" type="presOf" srcId="{765036B1-634C-493E-8E56-6B1BBB6593BB}" destId="{C86A64E8-23E0-42EC-9300-D06B5FAECCB9}" srcOrd="0" destOrd="3" presId="urn:microsoft.com/office/officeart/2005/8/layout/radial4"/>
    <dgm:cxn modelId="{D892233C-01F4-4AEE-BCBC-DC3F4AF38DEB}" type="presOf" srcId="{519FA6C7-4F82-4C4D-8BAB-A9AFF29DE226}" destId="{8EB860E9-EB7A-4BB8-8EAC-82382AC09F97}" srcOrd="0" destOrd="5" presId="urn:microsoft.com/office/officeart/2005/8/layout/radial4"/>
    <dgm:cxn modelId="{E0D548FB-ED81-4D6C-A043-4BBE60FA2553}" type="presOf" srcId="{E29DECB9-5CFB-4A5E-AAAB-FF8074819146}" destId="{8890D052-A1F9-402F-99EA-2C054ACB2DE5}" srcOrd="0" destOrd="4" presId="urn:microsoft.com/office/officeart/2005/8/layout/radial4"/>
    <dgm:cxn modelId="{47E335E1-F25C-4B71-85D0-D821687AED6E}" type="presOf" srcId="{CB39DAB3-7ED0-4234-9C0F-A7709570668D}" destId="{8890D052-A1F9-402F-99EA-2C054ACB2DE5}" srcOrd="0" destOrd="2" presId="urn:microsoft.com/office/officeart/2005/8/layout/radial4"/>
    <dgm:cxn modelId="{2F5B945E-9A0D-4B5C-BE62-D6C95E96610D}" srcId="{72181243-A13F-419B-B017-218DE7A62208}" destId="{E83FDD71-6E8D-4DC2-9501-1ED6D34D4CB4}" srcOrd="0" destOrd="0" parTransId="{BCFB30FF-1B82-49CE-B8E3-CAF813BB48EA}" sibTransId="{657B04CA-E680-432B-868B-9DA4786D6541}"/>
    <dgm:cxn modelId="{6E0A5625-586D-4581-BC80-0198F9E555D1}" type="presOf" srcId="{F45A9AF9-AD7E-41E9-971A-0DC254A1FB1C}" destId="{8EB860E9-EB7A-4BB8-8EAC-82382AC09F97}" srcOrd="0" destOrd="1" presId="urn:microsoft.com/office/officeart/2005/8/layout/radial4"/>
    <dgm:cxn modelId="{ED4F652D-B4B1-4A7B-B63C-5C6DE982AA77}" srcId="{72181243-A13F-419B-B017-218DE7A62208}" destId="{7CB6BAE8-93B4-466F-B77C-EFE33C5EF9C2}" srcOrd="6" destOrd="0" parTransId="{9F95CA4E-D256-492B-8109-F811AEB04E32}" sibTransId="{775F935D-B12F-488E-8640-A829DB9D0A13}"/>
    <dgm:cxn modelId="{1655C12A-9900-4540-81EE-7BED018D4982}" type="presOf" srcId="{362AE069-6116-4EAA-8119-8FAC90F187D7}" destId="{8EB860E9-EB7A-4BB8-8EAC-82382AC09F97}" srcOrd="0" destOrd="4" presId="urn:microsoft.com/office/officeart/2005/8/layout/radial4"/>
    <dgm:cxn modelId="{5ABCC134-A166-4C3C-A842-FB1AB0E4D0B2}" srcId="{DF6CF7A7-C779-476C-A792-3E8E2266CCA0}" destId="{506278C6-A1DF-40DF-816A-B475C0AA7E06}" srcOrd="1" destOrd="0" parTransId="{D52E0CF2-C3B5-4BB9-8C53-013C3FB1D5C1}" sibTransId="{3CDBE2B8-A0FB-4F03-8FBE-F756BB6B38DC}"/>
    <dgm:cxn modelId="{10591B02-FB21-452C-B47B-3AB61C043258}" type="presOf" srcId="{DF6CF7A7-C779-476C-A792-3E8E2266CCA0}" destId="{94478912-7842-46AC-AB23-41C84F52780F}" srcOrd="0" destOrd="0" presId="urn:microsoft.com/office/officeart/2005/8/layout/radial4"/>
    <dgm:cxn modelId="{499AAF92-8374-49A6-9C3E-0784318EE919}" srcId="{77C012B2-D635-4D61-B772-6E6FB3F6B799}" destId="{F7D6823D-C6A6-4C60-8BF6-7859DB65F677}" srcOrd="1" destOrd="0" parTransId="{9F0D12D5-1AA5-402C-A0FA-7BB2966C6FA2}" sibTransId="{2D307513-4CC4-493E-8870-E113F73BAD88}"/>
    <dgm:cxn modelId="{11C1529A-1E2C-4ADB-9C5A-C2A84E5962AB}" srcId="{77C012B2-D635-4D61-B772-6E6FB3F6B799}" destId="{DF45AC6D-9F57-4A2C-90CE-52985D29D270}" srcOrd="0" destOrd="0" parTransId="{537E580D-9298-4377-8261-4963D6531D2A}" sibTransId="{8F407902-A502-447D-B2F3-F78890E0C6FD}"/>
    <dgm:cxn modelId="{971D5F7A-41CA-415A-A15D-315577C2C425}" type="presOf" srcId="{A7319231-6236-4DCA-BF97-9BDD37B6C08F}" destId="{8890D052-A1F9-402F-99EA-2C054ACB2DE5}" srcOrd="0" destOrd="5" presId="urn:microsoft.com/office/officeart/2005/8/layout/radial4"/>
    <dgm:cxn modelId="{0749E533-EBEC-42D1-B761-2B7AA0BA95F7}" type="presOf" srcId="{643BD1AD-5792-4BFA-9811-D4BC0B22F617}" destId="{8EB860E9-EB7A-4BB8-8EAC-82382AC09F97}" srcOrd="0" destOrd="3" presId="urn:microsoft.com/office/officeart/2005/8/layout/radial4"/>
    <dgm:cxn modelId="{B0B73947-D17B-4E76-8CD6-4203B6EB8581}" srcId="{72181243-A13F-419B-B017-218DE7A62208}" destId="{CB39DAB3-7ED0-4234-9C0F-A7709570668D}" srcOrd="1" destOrd="0" parTransId="{EA2DB166-45EC-4587-BA8C-782CDB44E89D}" sibTransId="{9D8CF1F5-9621-49F0-9FF5-1FA5CCF16CDC}"/>
    <dgm:cxn modelId="{3DB9E157-A0E6-4E7E-BD3A-4B5FE65972C7}" srcId="{72181243-A13F-419B-B017-218DE7A62208}" destId="{67CB310E-BA8B-4720-BDE8-7427C4B1F4AD}" srcOrd="2" destOrd="0" parTransId="{36EE4033-D93C-426A-8B64-21B0939F343D}" sibTransId="{E2336D0B-E75F-4FFD-89B3-1B6B711010A9}"/>
    <dgm:cxn modelId="{D38B9EB2-4B20-46AC-A23C-C94554C99D39}" type="presOf" srcId="{7FAA426C-226C-46BC-B2A1-504927D804A2}" destId="{80E6F441-9238-4F22-B634-3246AEA105E6}" srcOrd="0" destOrd="0" presId="urn:microsoft.com/office/officeart/2005/8/layout/radial4"/>
    <dgm:cxn modelId="{79B4A3C9-5E6B-499A-BBA3-6FB9DB934490}" srcId="{1EAAC5B9-770C-48C3-BD80-46012A27CF8D}" destId="{ED461102-851A-40BE-9069-105C5F5720EF}" srcOrd="5" destOrd="0" parTransId="{2F162B39-893A-4C67-9F11-CE4BEF52F24B}" sibTransId="{035E533A-0CE8-48BF-8BCA-C7523F730DB1}"/>
    <dgm:cxn modelId="{605B62DF-B8B2-4D71-B89A-EB76C22C050D}" type="presOf" srcId="{DD80B294-6AE1-4773-B2ED-2FD14323CF22}" destId="{C86A64E8-23E0-42EC-9300-D06B5FAECCB9}" srcOrd="0" destOrd="2" presId="urn:microsoft.com/office/officeart/2005/8/layout/radial4"/>
    <dgm:cxn modelId="{00060578-A936-4965-A6F7-6BEADD738FC9}" srcId="{1EAAC5B9-770C-48C3-BD80-46012A27CF8D}" destId="{E360F8FB-987C-4AA6-871D-8563001FB058}" srcOrd="1" destOrd="0" parTransId="{11411808-968D-42AA-B0BC-63B6A2FB757E}" sibTransId="{53ACFA69-577F-411B-8824-7102B7D2D05E}"/>
    <dgm:cxn modelId="{C84045D5-2AA4-44E1-9390-2620C345B200}" type="presOf" srcId="{21CBD2A1-0597-4665-83DE-ABD579B7E354}" destId="{C86A64E8-23E0-42EC-9300-D06B5FAECCB9}" srcOrd="0" destOrd="1" presId="urn:microsoft.com/office/officeart/2005/8/layout/radial4"/>
    <dgm:cxn modelId="{8DEC603E-AADF-4EBD-B57D-A7CC360B0191}" srcId="{1EAAC5B9-770C-48C3-BD80-46012A27CF8D}" destId="{643BD1AD-5792-4BFA-9811-D4BC0B22F617}" srcOrd="2" destOrd="0" parTransId="{818A0C34-A0F6-4D95-AA68-6090DE5D065E}" sibTransId="{0D156FD9-0B72-48F7-95DC-EF7489B575A9}"/>
    <dgm:cxn modelId="{D378832A-B21A-45D5-BCC7-4E458D14883A}" type="presOf" srcId="{6DC29515-78CD-44DF-AC6F-4F97C5E063DD}" destId="{0BF5E008-3CE5-4110-B033-DE24064A75C0}" srcOrd="0" destOrd="0" presId="urn:microsoft.com/office/officeart/2005/8/layout/radial4"/>
    <dgm:cxn modelId="{794174F3-4B2A-47DF-8484-0EA60CD8DC2C}" srcId="{DF6CF7A7-C779-476C-A792-3E8E2266CCA0}" destId="{D50535A3-181D-4162-B696-9BA316C50B09}" srcOrd="4" destOrd="0" parTransId="{49D0A582-2858-4FFB-A960-88DE4F7831EF}" sibTransId="{9E243475-9000-4254-BD85-5317AF45E75E}"/>
    <dgm:cxn modelId="{8E8E25C8-CD27-4E48-9550-526A3288CF11}" type="presOf" srcId="{DF45AC6D-9F57-4A2C-90CE-52985D29D270}" destId="{660576E7-C5B4-482F-8457-6BE831CEB6CC}" srcOrd="0" destOrd="1" presId="urn:microsoft.com/office/officeart/2005/8/layout/radial4"/>
    <dgm:cxn modelId="{9F2803FE-4407-4E63-9E92-3C731AC74648}" type="presOf" srcId="{BF0BB935-2B3F-46D9-A3FA-8A4FDAC52122}" destId="{DA8CEF5E-670F-45E3-9532-29AECEDC331E}" srcOrd="0" destOrd="0" presId="urn:microsoft.com/office/officeart/2005/8/layout/radial4"/>
    <dgm:cxn modelId="{AE5C5805-0327-4217-9A97-582FD22E541E}" srcId="{E5B6BB78-1F63-41AC-8E43-4DCA84E473E8}" destId="{DD80B294-6AE1-4773-B2ED-2FD14323CF22}" srcOrd="1" destOrd="0" parTransId="{F80E83A4-8547-439F-BF61-1861C2817AE1}" sibTransId="{ABF451F5-D02B-4AA8-8B40-A42993D3B6CE}"/>
    <dgm:cxn modelId="{3CF0DABA-3209-4A18-AD05-1BDFDA15379D}" srcId="{E5B6BB78-1F63-41AC-8E43-4DCA84E473E8}" destId="{850E3419-53B5-43CD-A498-5C3D2E001053}" srcOrd="3" destOrd="0" parTransId="{90B6AF42-6B94-4782-8BC2-B45FE93C1348}" sibTransId="{83CF45DA-3E09-44F7-BBE7-8038A648A157}"/>
    <dgm:cxn modelId="{CF5D1733-7BF0-4065-9B98-F694363C42E6}" type="presOf" srcId="{67CB310E-BA8B-4720-BDE8-7427C4B1F4AD}" destId="{8890D052-A1F9-402F-99EA-2C054ACB2DE5}" srcOrd="0" destOrd="3" presId="urn:microsoft.com/office/officeart/2005/8/layout/radial4"/>
    <dgm:cxn modelId="{68A60350-A67D-483B-AAFE-1F817D2FFC69}" srcId="{6DC29515-78CD-44DF-AC6F-4F97C5E063DD}" destId="{DF6CF7A7-C779-476C-A792-3E8E2266CCA0}" srcOrd="4" destOrd="0" parTransId="{1025367D-3785-45FE-AA9D-0D52BBD3191F}" sibTransId="{33CB517D-56F6-4985-8733-239F67CD078A}"/>
    <dgm:cxn modelId="{3204F41E-3CEE-45FA-80B5-12902D55905F}" type="presOf" srcId="{F7D6823D-C6A6-4C60-8BF6-7859DB65F677}" destId="{660576E7-C5B4-482F-8457-6BE831CEB6CC}" srcOrd="0" destOrd="2" presId="urn:microsoft.com/office/officeart/2005/8/layout/radial4"/>
    <dgm:cxn modelId="{946F5764-98E0-4B4B-8175-18A456A137C4}" type="presOf" srcId="{850E3419-53B5-43CD-A498-5C3D2E001053}" destId="{C86A64E8-23E0-42EC-9300-D06B5FAECCB9}" srcOrd="0" destOrd="4" presId="urn:microsoft.com/office/officeart/2005/8/layout/radial4"/>
    <dgm:cxn modelId="{C15CD56D-96A9-4EC0-BDDF-33E30E352476}" type="presOf" srcId="{7CB6BAE8-93B4-466F-B77C-EFE33C5EF9C2}" destId="{8890D052-A1F9-402F-99EA-2C054ACB2DE5}" srcOrd="0" destOrd="7" presId="urn:microsoft.com/office/officeart/2005/8/layout/radial4"/>
    <dgm:cxn modelId="{2FE4EDC1-CF16-404F-9FCF-6EE56306B2BF}" srcId="{5448961D-740B-4E0F-A720-4AC1848FF531}" destId="{EEFD64A6-141C-47B5-AF8E-0D5B38C5B9C9}" srcOrd="4" destOrd="0" parTransId="{F3FCE43C-CFBE-459F-B718-CF3FBBCA195A}" sibTransId="{5DE5115F-FC59-4E3E-886E-A750B7712DA7}"/>
    <dgm:cxn modelId="{DF7AA20C-0119-4002-A506-A936DBF96023}" type="presOf" srcId="{4F0A8977-D1D5-4DBE-802E-8415D0758ADB}" destId="{3A5DCFF6-7F15-4CA0-AAD1-3BD5B98E8D92}" srcOrd="0" destOrd="0" presId="urn:microsoft.com/office/officeart/2005/8/layout/radial4"/>
    <dgm:cxn modelId="{93D0692B-57C5-4ACB-8D03-0ABCF347583C}" type="presOf" srcId="{E95D9020-E03A-4B7B-B3E2-32CA139EC802}" destId="{94478912-7842-46AC-AB23-41C84F52780F}" srcOrd="0" destOrd="1" presId="urn:microsoft.com/office/officeart/2005/8/layout/radial4"/>
    <dgm:cxn modelId="{41A0A652-BB33-4D0E-9FB2-4205B262C70B}" srcId="{72181243-A13F-419B-B017-218DE7A62208}" destId="{A7319231-6236-4DCA-BF97-9BDD37B6C08F}" srcOrd="4" destOrd="0" parTransId="{AC594F52-7225-4B62-9785-B3E3BE32EAA9}" sibTransId="{EB6052B1-8EF6-4E3E-B759-59B7FFD2277F}"/>
    <dgm:cxn modelId="{D2064CE5-B879-4994-A7DC-9E0E8CCC6E60}" type="presOf" srcId="{9D27DDA2-44AF-4829-96A5-D53438AC2FAF}" destId="{CB08E0F1-4F96-47FA-91E6-C0018E13A413}" srcOrd="0" destOrd="0" presId="urn:microsoft.com/office/officeart/2005/8/layout/radial4"/>
    <dgm:cxn modelId="{943E9524-CFF6-4074-865B-B79C48CF1E94}" srcId="{DF6CF7A7-C779-476C-A792-3E8E2266CCA0}" destId="{C35C09AE-2032-4584-B726-B4DC5A1DEE4A}" srcOrd="2" destOrd="0" parTransId="{AD229E3E-0D74-4B0F-9344-506898E86E5D}" sibTransId="{FDD838FB-A2CF-47D7-B34E-06583616B302}"/>
    <dgm:cxn modelId="{FC062CD0-EDA0-4115-96A9-1C988820606A}" srcId="{1EAAC5B9-770C-48C3-BD80-46012A27CF8D}" destId="{362AE069-6116-4EAA-8119-8FAC90F187D7}" srcOrd="3" destOrd="0" parTransId="{0AC0DDBF-BED0-432D-994B-A6FE031254B8}" sibTransId="{7439E406-0B04-4591-B476-49D2DB80940D}"/>
    <dgm:cxn modelId="{D6980EAF-C47C-4E33-A164-517A1394911B}" type="presOf" srcId="{B52562A4-C003-4FD1-849E-2A4342A4CBC7}" destId="{8890D052-A1F9-402F-99EA-2C054ACB2DE5}" srcOrd="0" destOrd="6" presId="urn:microsoft.com/office/officeart/2005/8/layout/radial4"/>
    <dgm:cxn modelId="{EEF6DB02-8CA9-4E73-9994-3E2FEAB17609}" type="presOf" srcId="{506278C6-A1DF-40DF-816A-B475C0AA7E06}" destId="{94478912-7842-46AC-AB23-41C84F52780F}" srcOrd="0" destOrd="2" presId="urn:microsoft.com/office/officeart/2005/8/layout/radial4"/>
    <dgm:cxn modelId="{839D2BD2-0208-40DF-A398-D8A7CE369CBC}" type="presOf" srcId="{049593B5-3EBE-4EDB-A79D-352804911FE8}" destId="{94478912-7842-46AC-AB23-41C84F52780F}" srcOrd="0" destOrd="6" presId="urn:microsoft.com/office/officeart/2005/8/layout/radial4"/>
    <dgm:cxn modelId="{06498AC4-A936-4EFB-BC2A-89E9DF20FCB5}" type="presOf" srcId="{1025367D-3785-45FE-AA9D-0D52BBD3191F}" destId="{F5FF2FCA-D835-499A-9034-10F2D5BAD371}" srcOrd="0" destOrd="0" presId="urn:microsoft.com/office/officeart/2005/8/layout/radial4"/>
    <dgm:cxn modelId="{44440A18-5A38-4E16-8F07-01F64AA0A5B3}" type="presOf" srcId="{D1CC02CD-BD95-4290-8262-9E19EE969815}" destId="{660576E7-C5B4-482F-8457-6BE831CEB6CC}" srcOrd="0" destOrd="4" presId="urn:microsoft.com/office/officeart/2005/8/layout/radial4"/>
    <dgm:cxn modelId="{C79FF8C0-D751-4C29-90CC-BED6EB33FAE4}" srcId="{6DC29515-78CD-44DF-AC6F-4F97C5E063DD}" destId="{5448961D-740B-4E0F-A720-4AC1848FF531}" srcOrd="3" destOrd="0" parTransId="{9D27DDA2-44AF-4829-96A5-D53438AC2FAF}" sibTransId="{D2091F03-FFAD-4B21-ABE0-151F5EC12234}"/>
    <dgm:cxn modelId="{64158153-A551-40CB-8B7B-40B84C5A9B61}" srcId="{E5B6BB78-1F63-41AC-8E43-4DCA84E473E8}" destId="{21CBD2A1-0597-4665-83DE-ABD579B7E354}" srcOrd="0" destOrd="0" parTransId="{C8D5BE1F-F1F9-41F1-8F08-446A89353A7D}" sibTransId="{38AFF264-C874-4C17-9BA6-14570992573A}"/>
    <dgm:cxn modelId="{EBE3C0C3-8510-4572-8193-D9D99F04B53B}" srcId="{6DC29515-78CD-44DF-AC6F-4F97C5E063DD}" destId="{72181243-A13F-419B-B017-218DE7A62208}" srcOrd="2" destOrd="0" parTransId="{7FAA426C-226C-46BC-B2A1-504927D804A2}" sibTransId="{0348A522-28E8-40F3-A7BD-A8DD69AF5D5A}"/>
    <dgm:cxn modelId="{E31C85A3-8BA8-4F64-BFC5-0C503C238ECC}" type="presOf" srcId="{ED461102-851A-40BE-9069-105C5F5720EF}" destId="{8EB860E9-EB7A-4BB8-8EAC-82382AC09F97}" srcOrd="0" destOrd="6" presId="urn:microsoft.com/office/officeart/2005/8/layout/radial4"/>
    <dgm:cxn modelId="{410E2A7F-0C86-4918-9036-26741E4EA75F}" srcId="{DF6CF7A7-C779-476C-A792-3E8E2266CCA0}" destId="{E95D9020-E03A-4B7B-B3E2-32CA139EC802}" srcOrd="0" destOrd="0" parTransId="{3780AADA-3DF5-4C27-A9C2-A8472ABFC46F}" sibTransId="{BEC570AF-9178-4F39-BB5A-05D2290BB99C}"/>
    <dgm:cxn modelId="{DBEC1954-16F9-4928-A0F0-F2517019F37B}" srcId="{77C012B2-D635-4D61-B772-6E6FB3F6B799}" destId="{D1CC02CD-BD95-4290-8262-9E19EE969815}" srcOrd="3" destOrd="0" parTransId="{4C35C965-76A6-48E0-B9D0-2D8B4029E744}" sibTransId="{178B55D9-E4CD-4C5E-BBC7-29DB62FA69BD}"/>
    <dgm:cxn modelId="{2A3EA987-CC09-4F21-8A9D-19DE9EC5A436}" type="presOf" srcId="{D50535A3-181D-4162-B696-9BA316C50B09}" destId="{94478912-7842-46AC-AB23-41C84F52780F}" srcOrd="0" destOrd="5" presId="urn:microsoft.com/office/officeart/2005/8/layout/radial4"/>
    <dgm:cxn modelId="{DE540404-6D5F-43B2-AF0B-688B9370B62E}" srcId="{1EAAC5B9-770C-48C3-BD80-46012A27CF8D}" destId="{F45A9AF9-AD7E-41E9-971A-0DC254A1FB1C}" srcOrd="0" destOrd="0" parTransId="{6D0245C2-91EE-4217-8069-5146661601CB}" sibTransId="{E5B6549D-4C34-4E78-9576-10EC1DDFA6C8}"/>
    <dgm:cxn modelId="{8EF30A98-50B6-4A44-BF56-F81DB01D3620}" type="presOf" srcId="{F1FC46E6-73E8-4D11-9604-4E77CEF1DCF2}" destId="{94478912-7842-46AC-AB23-41C84F52780F}" srcOrd="0" destOrd="4" presId="urn:microsoft.com/office/officeart/2005/8/layout/radial4"/>
    <dgm:cxn modelId="{9FEC76CE-ADA8-471A-9836-4E32F2E2C118}" srcId="{E5B6BB78-1F63-41AC-8E43-4DCA84E473E8}" destId="{765036B1-634C-493E-8E56-6B1BBB6593BB}" srcOrd="2" destOrd="0" parTransId="{61AF8DCE-3337-402E-BF03-251D2CD4A75E}" sibTransId="{4F33A087-C8D0-4627-AC44-5783BFF341BE}"/>
    <dgm:cxn modelId="{243C8CDC-0AD4-4A11-B8B8-043906B4196F}" srcId="{6DC29515-78CD-44DF-AC6F-4F97C5E063DD}" destId="{77C012B2-D635-4D61-B772-6E6FB3F6B799}" srcOrd="5" destOrd="0" parTransId="{BF0BB935-2B3F-46D9-A3FA-8A4FDAC52122}" sibTransId="{95685224-32BC-4EF2-8161-B1AEA14BFC3F}"/>
    <dgm:cxn modelId="{0B747F50-2C07-4BCC-9A54-DBDEA0D767F6}" srcId="{6DC29515-78CD-44DF-AC6F-4F97C5E063DD}" destId="{E5B6BB78-1F63-41AC-8E43-4DCA84E473E8}" srcOrd="1" destOrd="0" parTransId="{4F0A8977-D1D5-4DBE-802E-8415D0758ADB}" sibTransId="{8CF7FDB4-A628-4C50-8DB1-BCD9D76BA7DC}"/>
    <dgm:cxn modelId="{77E4CB06-71DE-495B-B77A-FF7008588373}" type="presOf" srcId="{3587C1CB-7B5D-4F74-8281-4A201E32A5E5}" destId="{51411CCF-F93F-4E22-A7F6-CA4C71C41C80}" srcOrd="0" destOrd="4" presId="urn:microsoft.com/office/officeart/2005/8/layout/radial4"/>
    <dgm:cxn modelId="{5B716B28-CE06-4A14-BC13-85D590A4E358}" srcId="{DF6CF7A7-C779-476C-A792-3E8E2266CCA0}" destId="{049593B5-3EBE-4EDB-A79D-352804911FE8}" srcOrd="5" destOrd="0" parTransId="{73CCB04D-C082-4168-86A5-2ED439542317}" sibTransId="{D4654779-FA60-4E32-B573-792BF3D73990}"/>
    <dgm:cxn modelId="{86A5D639-238B-4F6F-AB01-3779CEAE2AAC}" srcId="{5448961D-740B-4E0F-A720-4AC1848FF531}" destId="{F51BF7FE-B156-4FCF-BD59-891302799E6B}" srcOrd="1" destOrd="0" parTransId="{EAA6837B-AB9E-471D-A798-5B95B3AF52C6}" sibTransId="{9031BBDC-0862-45AD-A7CC-7DDC9F442271}"/>
    <dgm:cxn modelId="{AAD2892B-74CB-4FFA-B6D7-595BCC618838}" type="presOf" srcId="{E360F8FB-987C-4AA6-871D-8563001FB058}" destId="{8EB860E9-EB7A-4BB8-8EAC-82382AC09F97}" srcOrd="0" destOrd="2" presId="urn:microsoft.com/office/officeart/2005/8/layout/radial4"/>
    <dgm:cxn modelId="{B783409A-2F47-490F-817D-CD0FEA0AEAAD}" type="presOf" srcId="{1EAAC5B9-770C-48C3-BD80-46012A27CF8D}" destId="{8EB860E9-EB7A-4BB8-8EAC-82382AC09F97}" srcOrd="0" destOrd="0" presId="urn:microsoft.com/office/officeart/2005/8/layout/radial4"/>
    <dgm:cxn modelId="{E9D744F9-17A9-4037-B544-7C86ED317BB1}" type="presOf" srcId="{77C012B2-D635-4D61-B772-6E6FB3F6B799}" destId="{660576E7-C5B4-482F-8457-6BE831CEB6CC}" srcOrd="0" destOrd="0" presId="urn:microsoft.com/office/officeart/2005/8/layout/radial4"/>
    <dgm:cxn modelId="{B6A9033A-B1BD-447F-88BC-8D4D45FE5133}" srcId="{DF6CF7A7-C779-476C-A792-3E8E2266CCA0}" destId="{F1FC46E6-73E8-4D11-9604-4E77CEF1DCF2}" srcOrd="3" destOrd="0" parTransId="{F65640E8-5F6A-4377-9197-41396A661486}" sibTransId="{CDFC8168-680A-4522-9926-31A0F7C110A2}"/>
    <dgm:cxn modelId="{D227A1C6-3FF1-4B11-B6A5-6ADA21787E2F}" srcId="{CB83EEDD-9364-435F-9F1B-642604EBC718}" destId="{6DC29515-78CD-44DF-AC6F-4F97C5E063DD}" srcOrd="0" destOrd="0" parTransId="{BCBC8017-4EC5-48AA-ACAD-DA60BBC3B27F}" sibTransId="{BF3A0517-F21D-4AFC-A252-9387B589DDB0}"/>
    <dgm:cxn modelId="{F8ACA298-19C8-43D0-A6F1-2C0ACA7B39D8}" type="presOf" srcId="{9C11ECF5-C7C3-4397-A08D-42D2F148975F}" destId="{F3B12248-FEA3-407F-9026-46B14FC0D732}" srcOrd="0" destOrd="0" presId="urn:microsoft.com/office/officeart/2005/8/layout/radial4"/>
    <dgm:cxn modelId="{4F8D98D5-323D-469E-BD91-94C6AA8D5360}" srcId="{5448961D-740B-4E0F-A720-4AC1848FF531}" destId="{7F032CCC-BD68-4EE2-8675-442949E81849}" srcOrd="2" destOrd="0" parTransId="{FADAD358-8A11-469F-9D4D-3FF620B16F19}" sibTransId="{01126132-B2EA-49CA-A752-C9B1FB83234F}"/>
    <dgm:cxn modelId="{67AABD8C-8D3C-4FDB-88E7-6811BF353CA6}" type="presOf" srcId="{CB83EEDD-9364-435F-9F1B-642604EBC718}" destId="{8035ED05-D2D4-4EE3-B2CB-79B49E0C9DDD}" srcOrd="0" destOrd="0" presId="urn:microsoft.com/office/officeart/2005/8/layout/radial4"/>
    <dgm:cxn modelId="{552EA23A-83F5-4D84-9F33-4E3CE9925318}" type="presOf" srcId="{7F032CCC-BD68-4EE2-8675-442949E81849}" destId="{51411CCF-F93F-4E22-A7F6-CA4C71C41C80}" srcOrd="0" destOrd="3" presId="urn:microsoft.com/office/officeart/2005/8/layout/radial4"/>
    <dgm:cxn modelId="{98C7276E-4B96-499A-A73A-F32506E09703}" type="presOf" srcId="{F51BF7FE-B156-4FCF-BD59-891302799E6B}" destId="{51411CCF-F93F-4E22-A7F6-CA4C71C41C80}" srcOrd="0" destOrd="2" presId="urn:microsoft.com/office/officeart/2005/8/layout/radial4"/>
    <dgm:cxn modelId="{5AF3DD7F-A347-4C9B-B6D8-21939E93EE12}" type="presOf" srcId="{5448961D-740B-4E0F-A720-4AC1848FF531}" destId="{51411CCF-F93F-4E22-A7F6-CA4C71C41C80}" srcOrd="0" destOrd="0" presId="urn:microsoft.com/office/officeart/2005/8/layout/radial4"/>
    <dgm:cxn modelId="{5E1A5EDF-41F1-419A-982E-E023AD52549A}" type="presOf" srcId="{EEFD64A6-141C-47B5-AF8E-0D5B38C5B9C9}" destId="{51411CCF-F93F-4E22-A7F6-CA4C71C41C80}" srcOrd="0" destOrd="5" presId="urn:microsoft.com/office/officeart/2005/8/layout/radial4"/>
    <dgm:cxn modelId="{1F18CE25-BE1B-4E35-8D85-1EB0DFD56B83}" type="presOf" srcId="{C35C09AE-2032-4584-B726-B4DC5A1DEE4A}" destId="{94478912-7842-46AC-AB23-41C84F52780F}" srcOrd="0" destOrd="3" presId="urn:microsoft.com/office/officeart/2005/8/layout/radial4"/>
    <dgm:cxn modelId="{FDE26B67-DC3E-4362-A750-415DF057219D}" srcId="{72181243-A13F-419B-B017-218DE7A62208}" destId="{E29DECB9-5CFB-4A5E-AAAB-FF8074819146}" srcOrd="3" destOrd="0" parTransId="{07003F5E-E756-41FB-A37F-2FEA3FCFA199}" sibTransId="{4375B5DD-D3EB-4C83-A4A3-0DDCA3FA5148}"/>
    <dgm:cxn modelId="{8BC54F0D-59E6-4EC7-9750-E7A281BEC3C7}" srcId="{6DC29515-78CD-44DF-AC6F-4F97C5E063DD}" destId="{1EAAC5B9-770C-48C3-BD80-46012A27CF8D}" srcOrd="0" destOrd="0" parTransId="{9C11ECF5-C7C3-4397-A08D-42D2F148975F}" sibTransId="{6B567E51-F341-4103-BD73-7FFBA44BD460}"/>
    <dgm:cxn modelId="{2569800E-68FC-4908-9E32-8494E092958C}" type="presOf" srcId="{5391F36F-6EA2-4EEA-995D-F86DFC7854F6}" destId="{51411CCF-F93F-4E22-A7F6-CA4C71C41C80}" srcOrd="0" destOrd="1" presId="urn:microsoft.com/office/officeart/2005/8/layout/radial4"/>
    <dgm:cxn modelId="{EF345F7F-E23C-4E17-A049-D7CDB83A3457}" srcId="{5448961D-740B-4E0F-A720-4AC1848FF531}" destId="{3587C1CB-7B5D-4F74-8281-4A201E32A5E5}" srcOrd="3" destOrd="0" parTransId="{73783CFF-6C2B-4341-8FA1-A6FF9D374AB5}" sibTransId="{1CFDDC8F-F8E5-45F9-8BB3-8F56425A1610}"/>
    <dgm:cxn modelId="{5D7338B1-C73A-4339-A102-EFE2ECB16A84}" srcId="{1EAAC5B9-770C-48C3-BD80-46012A27CF8D}" destId="{519FA6C7-4F82-4C4D-8BAB-A9AFF29DE226}" srcOrd="4" destOrd="0" parTransId="{4E9DA98A-37AE-4A34-831E-FD8D2F272050}" sibTransId="{D92AF91B-D151-4014-A30B-CCA0BE9378D5}"/>
    <dgm:cxn modelId="{E03DD131-458E-461A-9E6D-2A05B4BA76DA}" srcId="{72181243-A13F-419B-B017-218DE7A62208}" destId="{B52562A4-C003-4FD1-849E-2A4342A4CBC7}" srcOrd="5" destOrd="0" parTransId="{4ACE3DEE-68F3-40F4-8588-841A6EA5D602}" sibTransId="{9D2FD629-BB1F-44CB-B1A9-5BAC2F96D9DD}"/>
    <dgm:cxn modelId="{4C49169B-2036-456C-AF2D-C264EA43057B}" type="presOf" srcId="{E5B6BB78-1F63-41AC-8E43-4DCA84E473E8}" destId="{C86A64E8-23E0-42EC-9300-D06B5FAECCB9}" srcOrd="0" destOrd="0" presId="urn:microsoft.com/office/officeart/2005/8/layout/radial4"/>
    <dgm:cxn modelId="{7FD02293-1009-49A1-8AD6-B4F2F51A8FB0}" srcId="{5448961D-740B-4E0F-A720-4AC1848FF531}" destId="{5391F36F-6EA2-4EEA-995D-F86DFC7854F6}" srcOrd="0" destOrd="0" parTransId="{1CF22802-9703-4A83-93D3-9536AE243BEA}" sibTransId="{3B71C3C3-72BC-42EB-9FE8-81C222986AF7}"/>
    <dgm:cxn modelId="{215CC038-F39E-470E-80A9-D35D8E42B1FD}" type="presOf" srcId="{E83FDD71-6E8D-4DC2-9501-1ED6D34D4CB4}" destId="{8890D052-A1F9-402F-99EA-2C054ACB2DE5}" srcOrd="0" destOrd="1" presId="urn:microsoft.com/office/officeart/2005/8/layout/radial4"/>
    <dgm:cxn modelId="{270D9775-EB85-489D-B2FC-CE97B31AEEEE}" type="presParOf" srcId="{8035ED05-D2D4-4EE3-B2CB-79B49E0C9DDD}" destId="{0BF5E008-3CE5-4110-B033-DE24064A75C0}" srcOrd="0" destOrd="0" presId="urn:microsoft.com/office/officeart/2005/8/layout/radial4"/>
    <dgm:cxn modelId="{781215F1-9FBE-423C-887E-F5B2C953350B}" type="presParOf" srcId="{8035ED05-D2D4-4EE3-B2CB-79B49E0C9DDD}" destId="{F3B12248-FEA3-407F-9026-46B14FC0D732}" srcOrd="1" destOrd="0" presId="urn:microsoft.com/office/officeart/2005/8/layout/radial4"/>
    <dgm:cxn modelId="{DE22724F-2786-465F-B9BE-74D937393452}" type="presParOf" srcId="{8035ED05-D2D4-4EE3-B2CB-79B49E0C9DDD}" destId="{8EB860E9-EB7A-4BB8-8EAC-82382AC09F97}" srcOrd="2" destOrd="0" presId="urn:microsoft.com/office/officeart/2005/8/layout/radial4"/>
    <dgm:cxn modelId="{110D90B5-9BBB-44EE-B755-188AEEE7147F}" type="presParOf" srcId="{8035ED05-D2D4-4EE3-B2CB-79B49E0C9DDD}" destId="{3A5DCFF6-7F15-4CA0-AAD1-3BD5B98E8D92}" srcOrd="3" destOrd="0" presId="urn:microsoft.com/office/officeart/2005/8/layout/radial4"/>
    <dgm:cxn modelId="{84F410AF-2643-4786-B0E2-7B42FD91433D}" type="presParOf" srcId="{8035ED05-D2D4-4EE3-B2CB-79B49E0C9DDD}" destId="{C86A64E8-23E0-42EC-9300-D06B5FAECCB9}" srcOrd="4" destOrd="0" presId="urn:microsoft.com/office/officeart/2005/8/layout/radial4"/>
    <dgm:cxn modelId="{CD210F14-4F5C-43A2-A4F0-97D585BDFC37}" type="presParOf" srcId="{8035ED05-D2D4-4EE3-B2CB-79B49E0C9DDD}" destId="{80E6F441-9238-4F22-B634-3246AEA105E6}" srcOrd="5" destOrd="0" presId="urn:microsoft.com/office/officeart/2005/8/layout/radial4"/>
    <dgm:cxn modelId="{71034EB1-AE76-48AA-AAC2-E00469FE36A9}" type="presParOf" srcId="{8035ED05-D2D4-4EE3-B2CB-79B49E0C9DDD}" destId="{8890D052-A1F9-402F-99EA-2C054ACB2DE5}" srcOrd="6" destOrd="0" presId="urn:microsoft.com/office/officeart/2005/8/layout/radial4"/>
    <dgm:cxn modelId="{5AE37321-20BD-4426-84A8-EEAF66EEE267}" type="presParOf" srcId="{8035ED05-D2D4-4EE3-B2CB-79B49E0C9DDD}" destId="{CB08E0F1-4F96-47FA-91E6-C0018E13A413}" srcOrd="7" destOrd="0" presId="urn:microsoft.com/office/officeart/2005/8/layout/radial4"/>
    <dgm:cxn modelId="{CF4C41E0-4AB6-49E4-92B5-494A00FAF204}" type="presParOf" srcId="{8035ED05-D2D4-4EE3-B2CB-79B49E0C9DDD}" destId="{51411CCF-F93F-4E22-A7F6-CA4C71C41C80}" srcOrd="8" destOrd="0" presId="urn:microsoft.com/office/officeart/2005/8/layout/radial4"/>
    <dgm:cxn modelId="{930BF3CB-E781-4CD6-B054-FA0A7BE5CFE2}" type="presParOf" srcId="{8035ED05-D2D4-4EE3-B2CB-79B49E0C9DDD}" destId="{F5FF2FCA-D835-499A-9034-10F2D5BAD371}" srcOrd="9" destOrd="0" presId="urn:microsoft.com/office/officeart/2005/8/layout/radial4"/>
    <dgm:cxn modelId="{5212339A-FB18-4D81-9F7F-A55E3BFB2B26}" type="presParOf" srcId="{8035ED05-D2D4-4EE3-B2CB-79B49E0C9DDD}" destId="{94478912-7842-46AC-AB23-41C84F52780F}" srcOrd="10" destOrd="0" presId="urn:microsoft.com/office/officeart/2005/8/layout/radial4"/>
    <dgm:cxn modelId="{EE4AA12D-EFAF-4235-83BB-E7FCADB55B56}" type="presParOf" srcId="{8035ED05-D2D4-4EE3-B2CB-79B49E0C9DDD}" destId="{DA8CEF5E-670F-45E3-9532-29AECEDC331E}" srcOrd="11" destOrd="0" presId="urn:microsoft.com/office/officeart/2005/8/layout/radial4"/>
    <dgm:cxn modelId="{073EA14F-02D4-477D-A85A-73239B91B93D}" type="presParOf" srcId="{8035ED05-D2D4-4EE3-B2CB-79B49E0C9DDD}" destId="{660576E7-C5B4-482F-8457-6BE831CEB6CC}" srcOrd="12"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E11AB4-AE37-4CDE-A224-A2AA6293CF57}" type="doc">
      <dgm:prSet loTypeId="urn:microsoft.com/office/officeart/2005/8/layout/cycle4" loCatId="cycle" qsTypeId="urn:microsoft.com/office/officeart/2005/8/quickstyle/3d2" qsCatId="3D" csTypeId="urn:microsoft.com/office/officeart/2005/8/colors/accent0_1" csCatId="mainScheme" phldr="1"/>
      <dgm:spPr/>
      <dgm:t>
        <a:bodyPr/>
        <a:lstStyle/>
        <a:p>
          <a:endParaRPr lang="hu-HU"/>
        </a:p>
      </dgm:t>
    </dgm:pt>
    <dgm:pt modelId="{5CDFC433-64D6-4F8D-B72B-F25EE9314474}">
      <dgm:prSet phldrT="[Szöveg]" custT="1"/>
      <dgm:spPr/>
      <dgm:t>
        <a:bodyPr/>
        <a:lstStyle/>
        <a:p>
          <a:r>
            <a:rPr lang="hu-HU" sz="1300" dirty="0" err="1" smtClean="0"/>
            <a:t>Exploration</a:t>
          </a:r>
          <a:endParaRPr lang="hu-HU" sz="1300" dirty="0"/>
        </a:p>
        <a:p>
          <a:r>
            <a:rPr lang="hu-HU" sz="1300" dirty="0" err="1"/>
            <a:t>aimed</a:t>
          </a:r>
          <a:r>
            <a:rPr lang="hu-HU" sz="1300" dirty="0"/>
            <a:t> </a:t>
          </a:r>
          <a:r>
            <a:rPr lang="hu-HU" sz="1300" dirty="0" err="1"/>
            <a:t>study</a:t>
          </a:r>
          <a:endParaRPr lang="hu-HU" sz="1300" dirty="0"/>
        </a:p>
        <a:p>
          <a:r>
            <a:rPr lang="hu-HU" sz="1300" dirty="0"/>
            <a:t>stop/</a:t>
          </a:r>
          <a:r>
            <a:rPr lang="hu-HU" sz="1300" dirty="0" err="1"/>
            <a:t>look</a:t>
          </a:r>
          <a:r>
            <a:rPr lang="hu-HU" sz="1300" dirty="0"/>
            <a:t>/</a:t>
          </a:r>
          <a:r>
            <a:rPr lang="hu-HU" sz="1300" dirty="0" err="1"/>
            <a:t>listen</a:t>
          </a:r>
          <a:r>
            <a:rPr lang="hu-HU" sz="1300" dirty="0"/>
            <a:t>/</a:t>
          </a:r>
          <a:r>
            <a:rPr lang="hu-HU" sz="1300" dirty="0" err="1"/>
            <a:t>learn</a:t>
          </a:r>
          <a:endParaRPr lang="hu-HU" sz="1300" dirty="0"/>
        </a:p>
        <a:p>
          <a:r>
            <a:rPr lang="hu-HU" sz="1300" dirty="0" err="1"/>
            <a:t>get</a:t>
          </a:r>
          <a:r>
            <a:rPr lang="hu-HU" sz="1300" dirty="0"/>
            <a:t> </a:t>
          </a:r>
          <a:r>
            <a:rPr lang="hu-HU" sz="1300" dirty="0" err="1"/>
            <a:t>to</a:t>
          </a:r>
          <a:r>
            <a:rPr lang="hu-HU" sz="1300" dirty="0"/>
            <a:t> </a:t>
          </a:r>
          <a:r>
            <a:rPr lang="hu-HU" sz="1300" dirty="0" err="1"/>
            <a:t>know</a:t>
          </a:r>
          <a:r>
            <a:rPr lang="hu-HU" sz="1300" dirty="0"/>
            <a:t> </a:t>
          </a:r>
          <a:r>
            <a:rPr lang="hu-HU" sz="1300" dirty="0" err="1"/>
            <a:t>the</a:t>
          </a:r>
          <a:r>
            <a:rPr lang="hu-HU" sz="1300" dirty="0"/>
            <a:t> </a:t>
          </a:r>
          <a:r>
            <a:rPr lang="hu-HU" sz="1300" dirty="0" err="1"/>
            <a:t>environment</a:t>
          </a:r>
          <a:endParaRPr lang="hu-HU" sz="1300" dirty="0"/>
        </a:p>
      </dgm:t>
    </dgm:pt>
    <dgm:pt modelId="{0E430601-16CB-493C-8BCA-8094515E6999}" type="parTrans" cxnId="{E5A1DE73-54C4-4433-8116-B775B0CB5C9C}">
      <dgm:prSet/>
      <dgm:spPr/>
      <dgm:t>
        <a:bodyPr/>
        <a:lstStyle/>
        <a:p>
          <a:endParaRPr lang="hu-HU"/>
        </a:p>
      </dgm:t>
    </dgm:pt>
    <dgm:pt modelId="{DCC9084E-F09D-478B-B8DF-CADC191CEBAC}" type="sibTrans" cxnId="{E5A1DE73-54C4-4433-8116-B775B0CB5C9C}">
      <dgm:prSet/>
      <dgm:spPr/>
      <dgm:t>
        <a:bodyPr/>
        <a:lstStyle/>
        <a:p>
          <a:endParaRPr lang="hu-HU"/>
        </a:p>
      </dgm:t>
    </dgm:pt>
    <dgm:pt modelId="{C0A06705-4A78-4AB7-AD72-8CD6425F1600}">
      <dgm:prSet phldrT="[Szöveg]" custT="1"/>
      <dgm:spPr/>
      <dgm:t>
        <a:bodyPr/>
        <a:lstStyle/>
        <a:p>
          <a:r>
            <a:rPr lang="hu-HU" sz="1600" b="1" dirty="0" err="1"/>
            <a:t>Identification</a:t>
          </a:r>
          <a:endParaRPr lang="hu-HU" sz="1600" b="1" dirty="0"/>
        </a:p>
      </dgm:t>
    </dgm:pt>
    <dgm:pt modelId="{4DE5770B-4B08-4B7E-A714-AF04CA549E28}" type="parTrans" cxnId="{E9E6F7B7-A7E8-46B5-A10D-CD8DE489D65D}">
      <dgm:prSet/>
      <dgm:spPr/>
      <dgm:t>
        <a:bodyPr/>
        <a:lstStyle/>
        <a:p>
          <a:endParaRPr lang="hu-HU"/>
        </a:p>
      </dgm:t>
    </dgm:pt>
    <dgm:pt modelId="{885566A6-7846-41C0-8BF0-7E4F48DC0005}" type="sibTrans" cxnId="{E9E6F7B7-A7E8-46B5-A10D-CD8DE489D65D}">
      <dgm:prSet/>
      <dgm:spPr/>
      <dgm:t>
        <a:bodyPr/>
        <a:lstStyle/>
        <a:p>
          <a:endParaRPr lang="hu-HU"/>
        </a:p>
      </dgm:t>
    </dgm:pt>
    <dgm:pt modelId="{CCBDEF0D-AB78-4722-8BDD-DF95BC7699BF}">
      <dgm:prSet phldrT="[Szöveg]"/>
      <dgm:spPr/>
      <dgm:t>
        <a:bodyPr/>
        <a:lstStyle/>
        <a:p>
          <a:r>
            <a:rPr lang="hu-HU" dirty="0" err="1"/>
            <a:t>Connection</a:t>
          </a:r>
          <a:endParaRPr lang="hu-HU" dirty="0"/>
        </a:p>
        <a:p>
          <a:r>
            <a:rPr lang="hu-HU" dirty="0" err="1"/>
            <a:t>Changing</a:t>
          </a:r>
          <a:r>
            <a:rPr lang="hu-HU" dirty="0"/>
            <a:t> </a:t>
          </a:r>
          <a:r>
            <a:rPr lang="hu-HU" dirty="0" err="1"/>
            <a:t>the</a:t>
          </a:r>
          <a:r>
            <a:rPr lang="hu-HU" dirty="0"/>
            <a:t> status quo</a:t>
          </a:r>
        </a:p>
      </dgm:t>
    </dgm:pt>
    <dgm:pt modelId="{F6AE5C8E-2C6C-4815-9E1A-2FB3546F0A9E}" type="parTrans" cxnId="{4BDB20D7-E084-4E77-A01C-01B37C835588}">
      <dgm:prSet/>
      <dgm:spPr/>
      <dgm:t>
        <a:bodyPr/>
        <a:lstStyle/>
        <a:p>
          <a:endParaRPr lang="hu-HU"/>
        </a:p>
      </dgm:t>
    </dgm:pt>
    <dgm:pt modelId="{A4EC70EA-B0C6-4272-8273-C14DBEB366EA}" type="sibTrans" cxnId="{4BDB20D7-E084-4E77-A01C-01B37C835588}">
      <dgm:prSet/>
      <dgm:spPr/>
      <dgm:t>
        <a:bodyPr/>
        <a:lstStyle/>
        <a:p>
          <a:endParaRPr lang="hu-HU"/>
        </a:p>
      </dgm:t>
    </dgm:pt>
    <dgm:pt modelId="{1FBA8653-2C9D-4801-8422-A6B5AD0BC56D}">
      <dgm:prSet phldrT="[Szöveg]" custT="1"/>
      <dgm:spPr/>
      <dgm:t>
        <a:bodyPr/>
        <a:lstStyle/>
        <a:p>
          <a:r>
            <a:rPr lang="hu-HU" sz="1400" b="1" dirty="0" err="1"/>
            <a:t>Connection</a:t>
          </a:r>
          <a:endParaRPr lang="hu-HU" sz="1400" b="1" dirty="0"/>
        </a:p>
      </dgm:t>
    </dgm:pt>
    <dgm:pt modelId="{40F0459D-9F56-46E3-A17C-50239AE834EA}" type="parTrans" cxnId="{84CFC9DB-9792-43C3-A4D1-7192E91AEB27}">
      <dgm:prSet/>
      <dgm:spPr/>
      <dgm:t>
        <a:bodyPr/>
        <a:lstStyle/>
        <a:p>
          <a:endParaRPr lang="hu-HU"/>
        </a:p>
      </dgm:t>
    </dgm:pt>
    <dgm:pt modelId="{470C67C3-45BF-481C-A4B9-0926D88BC859}" type="sibTrans" cxnId="{84CFC9DB-9792-43C3-A4D1-7192E91AEB27}">
      <dgm:prSet/>
      <dgm:spPr/>
      <dgm:t>
        <a:bodyPr/>
        <a:lstStyle/>
        <a:p>
          <a:endParaRPr lang="hu-HU"/>
        </a:p>
      </dgm:t>
    </dgm:pt>
    <dgm:pt modelId="{BD2173B5-41C1-4EFC-9BE0-8243AA1168A1}">
      <dgm:prSet phldrT="[Szöveg]"/>
      <dgm:spPr/>
      <dgm:t>
        <a:bodyPr/>
        <a:lstStyle/>
        <a:p>
          <a:r>
            <a:rPr lang="hu-HU" dirty="0" err="1" smtClean="0"/>
            <a:t>Feedback</a:t>
          </a:r>
          <a:r>
            <a:rPr lang="hu-HU" dirty="0"/>
            <a:t>, </a:t>
          </a:r>
          <a:r>
            <a:rPr lang="hu-HU" dirty="0" err="1"/>
            <a:t>action</a:t>
          </a:r>
          <a:endParaRPr lang="hu-HU" dirty="0"/>
        </a:p>
        <a:p>
          <a:r>
            <a:rPr lang="hu-HU" dirty="0"/>
            <a:t>start </a:t>
          </a:r>
          <a:r>
            <a:rPr lang="hu-HU" dirty="0" err="1"/>
            <a:t>small</a:t>
          </a:r>
          <a:r>
            <a:rPr lang="hu-HU" dirty="0"/>
            <a:t> and test it</a:t>
          </a:r>
        </a:p>
        <a:p>
          <a:r>
            <a:rPr lang="hu-HU" dirty="0"/>
            <a:t>testing </a:t>
          </a:r>
          <a:r>
            <a:rPr lang="hu-HU" dirty="0" err="1"/>
            <a:t>reactions</a:t>
          </a:r>
          <a:endParaRPr lang="hu-HU" dirty="0"/>
        </a:p>
        <a:p>
          <a:r>
            <a:rPr lang="hu-HU" dirty="0"/>
            <a:t>it is </a:t>
          </a:r>
          <a:r>
            <a:rPr lang="hu-HU" dirty="0" err="1"/>
            <a:t>okay</a:t>
          </a:r>
          <a:r>
            <a:rPr lang="hu-HU" dirty="0"/>
            <a:t> </a:t>
          </a:r>
          <a:r>
            <a:rPr lang="hu-HU" dirty="0" err="1"/>
            <a:t>to</a:t>
          </a:r>
          <a:r>
            <a:rPr lang="hu-HU" dirty="0"/>
            <a:t> </a:t>
          </a:r>
          <a:r>
            <a:rPr lang="hu-HU" dirty="0" err="1"/>
            <a:t>make</a:t>
          </a:r>
          <a:r>
            <a:rPr lang="hu-HU" dirty="0"/>
            <a:t> </a:t>
          </a:r>
          <a:r>
            <a:rPr lang="hu-HU" dirty="0" err="1"/>
            <a:t>mistakes</a:t>
          </a:r>
          <a:endParaRPr lang="hu-HU" dirty="0"/>
        </a:p>
      </dgm:t>
    </dgm:pt>
    <dgm:pt modelId="{F01D1826-4BD8-4FE0-A138-62F36BFF4A74}" type="parTrans" cxnId="{CC18112D-6F49-4AEB-9E5E-46E82EE9C613}">
      <dgm:prSet/>
      <dgm:spPr/>
      <dgm:t>
        <a:bodyPr/>
        <a:lstStyle/>
        <a:p>
          <a:endParaRPr lang="hu-HU"/>
        </a:p>
      </dgm:t>
    </dgm:pt>
    <dgm:pt modelId="{AF632B6F-E3CA-4B60-BA64-554F06A15DA5}" type="sibTrans" cxnId="{CC18112D-6F49-4AEB-9E5E-46E82EE9C613}">
      <dgm:prSet/>
      <dgm:spPr/>
      <dgm:t>
        <a:bodyPr/>
        <a:lstStyle/>
        <a:p>
          <a:endParaRPr lang="hu-HU"/>
        </a:p>
      </dgm:t>
    </dgm:pt>
    <dgm:pt modelId="{3002331B-120D-4230-861C-E893C49598CB}">
      <dgm:prSet phldrT="[Szöveg]" custT="1"/>
      <dgm:spPr/>
      <dgm:t>
        <a:bodyPr/>
        <a:lstStyle/>
        <a:p>
          <a:pPr algn="l"/>
          <a:r>
            <a:rPr lang="hu-HU" sz="1400" b="1" dirty="0" err="1"/>
            <a:t>Actions</a:t>
          </a:r>
          <a:endParaRPr lang="hu-HU" sz="1400" b="1" dirty="0"/>
        </a:p>
      </dgm:t>
    </dgm:pt>
    <dgm:pt modelId="{A56F28E5-3B70-408B-A91C-987E21DF80CC}" type="parTrans" cxnId="{6CF6C99C-20FB-4E92-A076-BE6CF5D4560D}">
      <dgm:prSet/>
      <dgm:spPr/>
      <dgm:t>
        <a:bodyPr/>
        <a:lstStyle/>
        <a:p>
          <a:endParaRPr lang="hu-HU"/>
        </a:p>
      </dgm:t>
    </dgm:pt>
    <dgm:pt modelId="{F684571C-CAF3-4F66-9C8C-56CA5548A675}" type="sibTrans" cxnId="{6CF6C99C-20FB-4E92-A076-BE6CF5D4560D}">
      <dgm:prSet/>
      <dgm:spPr/>
      <dgm:t>
        <a:bodyPr/>
        <a:lstStyle/>
        <a:p>
          <a:endParaRPr lang="hu-HU"/>
        </a:p>
      </dgm:t>
    </dgm:pt>
    <dgm:pt modelId="{F378D043-F94A-49EE-9ECA-461F6E31D969}">
      <dgm:prSet phldrT="[Szöveg]"/>
      <dgm:spPr/>
      <dgm:t>
        <a:bodyPr/>
        <a:lstStyle/>
        <a:p>
          <a:r>
            <a:rPr lang="hu-HU" dirty="0" err="1"/>
            <a:t>Finding</a:t>
          </a:r>
          <a:r>
            <a:rPr lang="hu-HU" dirty="0"/>
            <a:t> </a:t>
          </a:r>
          <a:r>
            <a:rPr lang="hu-HU" dirty="0" err="1"/>
            <a:t>alliances</a:t>
          </a:r>
          <a:endParaRPr lang="hu-HU" dirty="0"/>
        </a:p>
        <a:p>
          <a:r>
            <a:rPr lang="hu-HU" dirty="0" err="1"/>
            <a:t>common</a:t>
          </a:r>
          <a:r>
            <a:rPr lang="hu-HU" dirty="0"/>
            <a:t> platform</a:t>
          </a:r>
        </a:p>
        <a:p>
          <a:r>
            <a:rPr lang="hu-HU" dirty="0" err="1"/>
            <a:t>interdisciplinary</a:t>
          </a:r>
          <a:r>
            <a:rPr lang="hu-HU" dirty="0"/>
            <a:t> team</a:t>
          </a:r>
        </a:p>
        <a:p>
          <a:r>
            <a:rPr lang="hu-HU" dirty="0" err="1"/>
            <a:t>attune</a:t>
          </a:r>
          <a:r>
            <a:rPr lang="hu-HU" dirty="0"/>
            <a:t> </a:t>
          </a:r>
          <a:r>
            <a:rPr lang="hu-HU" dirty="0" err="1"/>
            <a:t>to</a:t>
          </a:r>
          <a:r>
            <a:rPr lang="hu-HU" dirty="0"/>
            <a:t> </a:t>
          </a:r>
          <a:r>
            <a:rPr lang="hu-HU" dirty="0" err="1"/>
            <a:t>success</a:t>
          </a:r>
          <a:endParaRPr lang="hu-HU" dirty="0"/>
        </a:p>
      </dgm:t>
    </dgm:pt>
    <dgm:pt modelId="{88E4625C-735C-4BC3-B8C6-DF0FFDF01B2A}" type="parTrans" cxnId="{86241A91-52E4-4399-8C68-C2D272A0AADE}">
      <dgm:prSet/>
      <dgm:spPr/>
      <dgm:t>
        <a:bodyPr/>
        <a:lstStyle/>
        <a:p>
          <a:endParaRPr lang="hu-HU"/>
        </a:p>
      </dgm:t>
    </dgm:pt>
    <dgm:pt modelId="{F22897AB-B097-4AE3-A1CA-324197E3F3D8}" type="sibTrans" cxnId="{86241A91-52E4-4399-8C68-C2D272A0AADE}">
      <dgm:prSet/>
      <dgm:spPr/>
      <dgm:t>
        <a:bodyPr/>
        <a:lstStyle/>
        <a:p>
          <a:endParaRPr lang="hu-HU"/>
        </a:p>
      </dgm:t>
    </dgm:pt>
    <dgm:pt modelId="{D9DA9AE7-070A-4A87-8DD8-C41AC1F24DD2}">
      <dgm:prSet phldrT="[Szöveg]" custT="1"/>
      <dgm:spPr/>
      <dgm:t>
        <a:bodyPr/>
        <a:lstStyle/>
        <a:p>
          <a:r>
            <a:rPr lang="hu-HU" sz="1400" b="1" dirty="0" err="1" smtClean="0"/>
            <a:t>Cooperation</a:t>
          </a:r>
          <a:r>
            <a:rPr lang="hu-HU" sz="1400" b="1" dirty="0" smtClean="0"/>
            <a:t> and </a:t>
          </a:r>
          <a:r>
            <a:rPr lang="hu-HU" sz="1400" b="1" dirty="0" err="1" smtClean="0"/>
            <a:t>dissemination</a:t>
          </a:r>
          <a:endParaRPr lang="hu-HU" sz="1400" b="1" dirty="0"/>
        </a:p>
      </dgm:t>
    </dgm:pt>
    <dgm:pt modelId="{E53F5FC9-E0EF-40EF-B788-053A5739EAAB}" type="parTrans" cxnId="{25CD2093-75DD-4EB0-9D02-874DCE57C0A0}">
      <dgm:prSet/>
      <dgm:spPr/>
      <dgm:t>
        <a:bodyPr/>
        <a:lstStyle/>
        <a:p>
          <a:endParaRPr lang="hu-HU"/>
        </a:p>
      </dgm:t>
    </dgm:pt>
    <dgm:pt modelId="{E577A86D-C3E2-4016-AB3B-109159F80329}" type="sibTrans" cxnId="{25CD2093-75DD-4EB0-9D02-874DCE57C0A0}">
      <dgm:prSet/>
      <dgm:spPr/>
      <dgm:t>
        <a:bodyPr/>
        <a:lstStyle/>
        <a:p>
          <a:endParaRPr lang="hu-HU"/>
        </a:p>
      </dgm:t>
    </dgm:pt>
    <dgm:pt modelId="{15F7C99E-AE83-4FA3-961D-63805BFFE27D}">
      <dgm:prSet phldrT="[Szöveg]" custT="1"/>
      <dgm:spPr/>
      <dgm:t>
        <a:bodyPr/>
        <a:lstStyle/>
        <a:p>
          <a:r>
            <a:rPr lang="hu-HU" sz="1600" dirty="0" err="1"/>
            <a:t>the</a:t>
          </a:r>
          <a:r>
            <a:rPr lang="hu-HU" sz="1600" dirty="0"/>
            <a:t> </a:t>
          </a:r>
          <a:r>
            <a:rPr lang="hu-HU" sz="1600" dirty="0" err="1"/>
            <a:t>real</a:t>
          </a:r>
          <a:r>
            <a:rPr lang="hu-HU" sz="1600" dirty="0"/>
            <a:t> </a:t>
          </a:r>
          <a:r>
            <a:rPr lang="hu-HU" sz="1600" dirty="0" err="1"/>
            <a:t>problem</a:t>
          </a:r>
          <a:endParaRPr lang="hu-HU" sz="1600" dirty="0"/>
        </a:p>
      </dgm:t>
    </dgm:pt>
    <dgm:pt modelId="{7A843534-1CF6-4866-96D7-FB7B023BD87B}" type="parTrans" cxnId="{595C1AB8-02E3-47FF-BFA1-756CE2E72B8A}">
      <dgm:prSet/>
      <dgm:spPr/>
      <dgm:t>
        <a:bodyPr/>
        <a:lstStyle/>
        <a:p>
          <a:endParaRPr lang="hu-HU"/>
        </a:p>
      </dgm:t>
    </dgm:pt>
    <dgm:pt modelId="{EEE1CD0F-E539-4D28-8111-DA91B9470F95}" type="sibTrans" cxnId="{595C1AB8-02E3-47FF-BFA1-756CE2E72B8A}">
      <dgm:prSet/>
      <dgm:spPr/>
      <dgm:t>
        <a:bodyPr/>
        <a:lstStyle/>
        <a:p>
          <a:endParaRPr lang="hu-HU"/>
        </a:p>
      </dgm:t>
    </dgm:pt>
    <dgm:pt modelId="{7EFEDE07-7514-4E0F-94DF-81B1CD0DB5E7}">
      <dgm:prSet phldrT="[Szöveg]" custT="1"/>
      <dgm:spPr/>
      <dgm:t>
        <a:bodyPr/>
        <a:lstStyle/>
        <a:p>
          <a:r>
            <a:rPr lang="hu-HU" sz="1400" dirty="0" err="1"/>
            <a:t>with</a:t>
          </a:r>
          <a:r>
            <a:rPr lang="hu-HU" sz="1400" dirty="0"/>
            <a:t> </a:t>
          </a:r>
          <a:r>
            <a:rPr lang="hu-HU" sz="1400" dirty="0" err="1"/>
            <a:t>the</a:t>
          </a:r>
          <a:r>
            <a:rPr lang="hu-HU" sz="1400" dirty="0"/>
            <a:t> </a:t>
          </a:r>
          <a:r>
            <a:rPr lang="hu-HU" sz="1400" dirty="0" err="1"/>
            <a:t>community</a:t>
          </a:r>
          <a:endParaRPr lang="hu-HU" sz="1400" dirty="0"/>
        </a:p>
      </dgm:t>
    </dgm:pt>
    <dgm:pt modelId="{9361465D-04F9-49A0-9300-CC0DF70524D7}" type="parTrans" cxnId="{386CF19B-82C3-45A8-9F67-83B72A7A30CB}">
      <dgm:prSet/>
      <dgm:spPr/>
      <dgm:t>
        <a:bodyPr/>
        <a:lstStyle/>
        <a:p>
          <a:endParaRPr lang="hu-HU"/>
        </a:p>
      </dgm:t>
    </dgm:pt>
    <dgm:pt modelId="{3F820C84-3959-448E-9E13-344F295FDB4D}" type="sibTrans" cxnId="{386CF19B-82C3-45A8-9F67-83B72A7A30CB}">
      <dgm:prSet/>
      <dgm:spPr/>
      <dgm:t>
        <a:bodyPr/>
        <a:lstStyle/>
        <a:p>
          <a:endParaRPr lang="hu-HU"/>
        </a:p>
      </dgm:t>
    </dgm:pt>
    <dgm:pt modelId="{6798C949-2362-460F-947D-42D443FD085C}">
      <dgm:prSet phldrT="[Szöveg]" custT="1"/>
      <dgm:spPr/>
      <dgm:t>
        <a:bodyPr/>
        <a:lstStyle/>
        <a:p>
          <a:pPr algn="l"/>
          <a:r>
            <a:rPr lang="hu-HU" sz="1400" b="0" dirty="0" err="1"/>
            <a:t>keep</a:t>
          </a:r>
          <a:r>
            <a:rPr lang="hu-HU" sz="1400" b="0" dirty="0"/>
            <a:t> </a:t>
          </a:r>
          <a:r>
            <a:rPr lang="hu-HU" sz="1400" b="0" dirty="0" err="1"/>
            <a:t>talking</a:t>
          </a:r>
          <a:r>
            <a:rPr lang="hu-HU" sz="1400" b="0" dirty="0"/>
            <a:t> start </a:t>
          </a:r>
          <a:r>
            <a:rPr lang="hu-HU" sz="1400" b="0" dirty="0" err="1"/>
            <a:t>doing</a:t>
          </a:r>
          <a:endParaRPr lang="hu-HU" sz="1400" b="0" dirty="0"/>
        </a:p>
      </dgm:t>
    </dgm:pt>
    <dgm:pt modelId="{553D1CF6-6FDD-4FC9-9F35-EFE1C296CAFA}" type="parTrans" cxnId="{49D0EED8-AE5C-40A9-BE91-4D0758320B7C}">
      <dgm:prSet/>
      <dgm:spPr/>
      <dgm:t>
        <a:bodyPr/>
        <a:lstStyle/>
        <a:p>
          <a:endParaRPr lang="hu-HU"/>
        </a:p>
      </dgm:t>
    </dgm:pt>
    <dgm:pt modelId="{D382FB2D-C73F-4D1E-B380-D6F5D74D975E}" type="sibTrans" cxnId="{49D0EED8-AE5C-40A9-BE91-4D0758320B7C}">
      <dgm:prSet/>
      <dgm:spPr/>
      <dgm:t>
        <a:bodyPr/>
        <a:lstStyle/>
        <a:p>
          <a:endParaRPr lang="hu-HU"/>
        </a:p>
      </dgm:t>
    </dgm:pt>
    <dgm:pt modelId="{DE53B716-87D5-486F-9AB9-FE1F28BCEF06}">
      <dgm:prSet phldrT="[Szöveg]" custT="1"/>
      <dgm:spPr/>
      <dgm:t>
        <a:bodyPr/>
        <a:lstStyle/>
        <a:p>
          <a:r>
            <a:rPr lang="hu-HU" sz="1400" dirty="0" err="1"/>
            <a:t>diversity</a:t>
          </a:r>
          <a:endParaRPr lang="hu-HU" sz="1400" dirty="0"/>
        </a:p>
      </dgm:t>
    </dgm:pt>
    <dgm:pt modelId="{B63EE2A0-710A-4C1B-91A8-7C60CDD715D9}" type="parTrans" cxnId="{DAA0FECB-CEA0-4189-AAB6-A52BB0C2EA1D}">
      <dgm:prSet/>
      <dgm:spPr/>
      <dgm:t>
        <a:bodyPr/>
        <a:lstStyle/>
        <a:p>
          <a:endParaRPr lang="hu-HU"/>
        </a:p>
      </dgm:t>
    </dgm:pt>
    <dgm:pt modelId="{304E07C4-7BF9-48D4-9078-A1E8B8F1741E}" type="sibTrans" cxnId="{DAA0FECB-CEA0-4189-AAB6-A52BB0C2EA1D}">
      <dgm:prSet/>
      <dgm:spPr/>
      <dgm:t>
        <a:bodyPr/>
        <a:lstStyle/>
        <a:p>
          <a:endParaRPr lang="hu-HU"/>
        </a:p>
      </dgm:t>
    </dgm:pt>
    <dgm:pt modelId="{855EBBC4-30F4-40C0-8EE1-C8204D692BDA}" type="pres">
      <dgm:prSet presAssocID="{07E11AB4-AE37-4CDE-A224-A2AA6293CF57}" presName="cycleMatrixDiagram" presStyleCnt="0">
        <dgm:presLayoutVars>
          <dgm:chMax val="1"/>
          <dgm:dir/>
          <dgm:animLvl val="lvl"/>
          <dgm:resizeHandles val="exact"/>
        </dgm:presLayoutVars>
      </dgm:prSet>
      <dgm:spPr/>
      <dgm:t>
        <a:bodyPr/>
        <a:lstStyle/>
        <a:p>
          <a:endParaRPr lang="hu-HU"/>
        </a:p>
      </dgm:t>
    </dgm:pt>
    <dgm:pt modelId="{F7199A7C-31E9-4A52-A13E-30AEE97900A6}" type="pres">
      <dgm:prSet presAssocID="{07E11AB4-AE37-4CDE-A224-A2AA6293CF57}" presName="children" presStyleCnt="0"/>
      <dgm:spPr/>
      <dgm:t>
        <a:bodyPr/>
        <a:lstStyle/>
        <a:p>
          <a:endParaRPr lang="hu-HU"/>
        </a:p>
      </dgm:t>
    </dgm:pt>
    <dgm:pt modelId="{25DFF977-1238-4219-8B26-1C5593D8323F}" type="pres">
      <dgm:prSet presAssocID="{07E11AB4-AE37-4CDE-A224-A2AA6293CF57}" presName="child1group" presStyleCnt="0"/>
      <dgm:spPr/>
      <dgm:t>
        <a:bodyPr/>
        <a:lstStyle/>
        <a:p>
          <a:endParaRPr lang="hu-HU"/>
        </a:p>
      </dgm:t>
    </dgm:pt>
    <dgm:pt modelId="{F58112C6-C606-4B70-9451-1F2C43BCB955}" type="pres">
      <dgm:prSet presAssocID="{07E11AB4-AE37-4CDE-A224-A2AA6293CF57}" presName="child1" presStyleLbl="bgAcc1" presStyleIdx="0" presStyleCnt="4" custScaleY="59970"/>
      <dgm:spPr/>
      <dgm:t>
        <a:bodyPr/>
        <a:lstStyle/>
        <a:p>
          <a:endParaRPr lang="hu-HU"/>
        </a:p>
      </dgm:t>
    </dgm:pt>
    <dgm:pt modelId="{3E5004B1-5898-4543-9BA1-4CD7A366AB4A}" type="pres">
      <dgm:prSet presAssocID="{07E11AB4-AE37-4CDE-A224-A2AA6293CF57}" presName="child1Text" presStyleLbl="bgAcc1" presStyleIdx="0" presStyleCnt="4">
        <dgm:presLayoutVars>
          <dgm:bulletEnabled val="1"/>
        </dgm:presLayoutVars>
      </dgm:prSet>
      <dgm:spPr/>
      <dgm:t>
        <a:bodyPr/>
        <a:lstStyle/>
        <a:p>
          <a:endParaRPr lang="hu-HU"/>
        </a:p>
      </dgm:t>
    </dgm:pt>
    <dgm:pt modelId="{0AC729B6-12C9-4EC3-A5A8-CCF36899B463}" type="pres">
      <dgm:prSet presAssocID="{07E11AB4-AE37-4CDE-A224-A2AA6293CF57}" presName="child2group" presStyleCnt="0"/>
      <dgm:spPr/>
      <dgm:t>
        <a:bodyPr/>
        <a:lstStyle/>
        <a:p>
          <a:endParaRPr lang="hu-HU"/>
        </a:p>
      </dgm:t>
    </dgm:pt>
    <dgm:pt modelId="{22E82E93-3013-467E-AB96-B8B61BD0677D}" type="pres">
      <dgm:prSet presAssocID="{07E11AB4-AE37-4CDE-A224-A2AA6293CF57}" presName="child2" presStyleLbl="bgAcc1" presStyleIdx="1" presStyleCnt="4" custScaleY="56250" custLinFactNeighborX="22894" custLinFactNeighborY="-1860"/>
      <dgm:spPr/>
      <dgm:t>
        <a:bodyPr/>
        <a:lstStyle/>
        <a:p>
          <a:endParaRPr lang="hu-HU"/>
        </a:p>
      </dgm:t>
    </dgm:pt>
    <dgm:pt modelId="{CD640245-59B9-42FA-9DF0-13A9ACA1F8E5}" type="pres">
      <dgm:prSet presAssocID="{07E11AB4-AE37-4CDE-A224-A2AA6293CF57}" presName="child2Text" presStyleLbl="bgAcc1" presStyleIdx="1" presStyleCnt="4">
        <dgm:presLayoutVars>
          <dgm:bulletEnabled val="1"/>
        </dgm:presLayoutVars>
      </dgm:prSet>
      <dgm:spPr/>
      <dgm:t>
        <a:bodyPr/>
        <a:lstStyle/>
        <a:p>
          <a:endParaRPr lang="hu-HU"/>
        </a:p>
      </dgm:t>
    </dgm:pt>
    <dgm:pt modelId="{7CA550C1-65FC-4827-A6F1-CE5142BE4ADE}" type="pres">
      <dgm:prSet presAssocID="{07E11AB4-AE37-4CDE-A224-A2AA6293CF57}" presName="child3group" presStyleCnt="0"/>
      <dgm:spPr/>
      <dgm:t>
        <a:bodyPr/>
        <a:lstStyle/>
        <a:p>
          <a:endParaRPr lang="hu-HU"/>
        </a:p>
      </dgm:t>
    </dgm:pt>
    <dgm:pt modelId="{F104BB16-BE76-4C42-9C97-AF195631E91D}" type="pres">
      <dgm:prSet presAssocID="{07E11AB4-AE37-4CDE-A224-A2AA6293CF57}" presName="child3" presStyleLbl="bgAcc1" presStyleIdx="2" presStyleCnt="4" custScaleY="77679" custLinFactNeighborX="28918" custLinFactNeighborY="-9301"/>
      <dgm:spPr/>
      <dgm:t>
        <a:bodyPr/>
        <a:lstStyle/>
        <a:p>
          <a:endParaRPr lang="hu-HU"/>
        </a:p>
      </dgm:t>
    </dgm:pt>
    <dgm:pt modelId="{A0052BC9-7E5E-4710-A379-FBFA937EDF06}" type="pres">
      <dgm:prSet presAssocID="{07E11AB4-AE37-4CDE-A224-A2AA6293CF57}" presName="child3Text" presStyleLbl="bgAcc1" presStyleIdx="2" presStyleCnt="4">
        <dgm:presLayoutVars>
          <dgm:bulletEnabled val="1"/>
        </dgm:presLayoutVars>
      </dgm:prSet>
      <dgm:spPr/>
      <dgm:t>
        <a:bodyPr/>
        <a:lstStyle/>
        <a:p>
          <a:endParaRPr lang="hu-HU"/>
        </a:p>
      </dgm:t>
    </dgm:pt>
    <dgm:pt modelId="{1A8939E2-4B0A-4D1C-B006-EFD848C402F3}" type="pres">
      <dgm:prSet presAssocID="{07E11AB4-AE37-4CDE-A224-A2AA6293CF57}" presName="child4group" presStyleCnt="0"/>
      <dgm:spPr/>
      <dgm:t>
        <a:bodyPr/>
        <a:lstStyle/>
        <a:p>
          <a:endParaRPr lang="hu-HU"/>
        </a:p>
      </dgm:t>
    </dgm:pt>
    <dgm:pt modelId="{50B545A8-9BD8-4990-9898-79EC5157D827}" type="pres">
      <dgm:prSet presAssocID="{07E11AB4-AE37-4CDE-A224-A2AA6293CF57}" presName="child4" presStyleLbl="bgAcc1" presStyleIdx="3" presStyleCnt="4" custScaleY="65550" custLinFactNeighborX="-21086" custLinFactNeighborY="-3720"/>
      <dgm:spPr/>
      <dgm:t>
        <a:bodyPr/>
        <a:lstStyle/>
        <a:p>
          <a:endParaRPr lang="hu-HU"/>
        </a:p>
      </dgm:t>
    </dgm:pt>
    <dgm:pt modelId="{194AEDA9-ED6F-4194-9AE9-D2FD0E75B474}" type="pres">
      <dgm:prSet presAssocID="{07E11AB4-AE37-4CDE-A224-A2AA6293CF57}" presName="child4Text" presStyleLbl="bgAcc1" presStyleIdx="3" presStyleCnt="4">
        <dgm:presLayoutVars>
          <dgm:bulletEnabled val="1"/>
        </dgm:presLayoutVars>
      </dgm:prSet>
      <dgm:spPr/>
      <dgm:t>
        <a:bodyPr/>
        <a:lstStyle/>
        <a:p>
          <a:endParaRPr lang="hu-HU"/>
        </a:p>
      </dgm:t>
    </dgm:pt>
    <dgm:pt modelId="{406EE364-1BBE-47FF-958C-CC685927A1B5}" type="pres">
      <dgm:prSet presAssocID="{07E11AB4-AE37-4CDE-A224-A2AA6293CF57}" presName="childPlaceholder" presStyleCnt="0"/>
      <dgm:spPr/>
      <dgm:t>
        <a:bodyPr/>
        <a:lstStyle/>
        <a:p>
          <a:endParaRPr lang="hu-HU"/>
        </a:p>
      </dgm:t>
    </dgm:pt>
    <dgm:pt modelId="{858284A8-481D-48B1-8A45-20892F6BA464}" type="pres">
      <dgm:prSet presAssocID="{07E11AB4-AE37-4CDE-A224-A2AA6293CF57}" presName="circle" presStyleCnt="0"/>
      <dgm:spPr/>
      <dgm:t>
        <a:bodyPr/>
        <a:lstStyle/>
        <a:p>
          <a:endParaRPr lang="hu-HU"/>
        </a:p>
      </dgm:t>
    </dgm:pt>
    <dgm:pt modelId="{B05B9ED6-3F3F-4412-8B11-E108B694AFAD}" type="pres">
      <dgm:prSet presAssocID="{07E11AB4-AE37-4CDE-A224-A2AA6293CF57}" presName="quadrant1" presStyleLbl="node1" presStyleIdx="0" presStyleCnt="4" custScaleX="105789">
        <dgm:presLayoutVars>
          <dgm:chMax val="1"/>
          <dgm:bulletEnabled val="1"/>
        </dgm:presLayoutVars>
      </dgm:prSet>
      <dgm:spPr/>
      <dgm:t>
        <a:bodyPr/>
        <a:lstStyle/>
        <a:p>
          <a:endParaRPr lang="hu-HU"/>
        </a:p>
      </dgm:t>
    </dgm:pt>
    <dgm:pt modelId="{06142E5D-0142-4D56-930D-DDDD9D58C5D0}" type="pres">
      <dgm:prSet presAssocID="{07E11AB4-AE37-4CDE-A224-A2AA6293CF57}" presName="quadrant2" presStyleLbl="node1" presStyleIdx="1" presStyleCnt="4">
        <dgm:presLayoutVars>
          <dgm:chMax val="1"/>
          <dgm:bulletEnabled val="1"/>
        </dgm:presLayoutVars>
      </dgm:prSet>
      <dgm:spPr/>
      <dgm:t>
        <a:bodyPr/>
        <a:lstStyle/>
        <a:p>
          <a:endParaRPr lang="hu-HU"/>
        </a:p>
      </dgm:t>
    </dgm:pt>
    <dgm:pt modelId="{F2238B24-6F6F-44E9-8018-66874DEA6F3E}" type="pres">
      <dgm:prSet presAssocID="{07E11AB4-AE37-4CDE-A224-A2AA6293CF57}" presName="quadrant3" presStyleLbl="node1" presStyleIdx="2" presStyleCnt="4">
        <dgm:presLayoutVars>
          <dgm:chMax val="1"/>
          <dgm:bulletEnabled val="1"/>
        </dgm:presLayoutVars>
      </dgm:prSet>
      <dgm:spPr/>
      <dgm:t>
        <a:bodyPr/>
        <a:lstStyle/>
        <a:p>
          <a:endParaRPr lang="hu-HU"/>
        </a:p>
      </dgm:t>
    </dgm:pt>
    <dgm:pt modelId="{7A74BE02-C1F9-4C52-97D0-D0E663995EC7}" type="pres">
      <dgm:prSet presAssocID="{07E11AB4-AE37-4CDE-A224-A2AA6293CF57}" presName="quadrant4" presStyleLbl="node1" presStyleIdx="3" presStyleCnt="4">
        <dgm:presLayoutVars>
          <dgm:chMax val="1"/>
          <dgm:bulletEnabled val="1"/>
        </dgm:presLayoutVars>
      </dgm:prSet>
      <dgm:spPr/>
      <dgm:t>
        <a:bodyPr/>
        <a:lstStyle/>
        <a:p>
          <a:endParaRPr lang="hu-HU"/>
        </a:p>
      </dgm:t>
    </dgm:pt>
    <dgm:pt modelId="{29D9CA15-70CD-4229-9188-F6DCA2595174}" type="pres">
      <dgm:prSet presAssocID="{07E11AB4-AE37-4CDE-A224-A2AA6293CF57}" presName="quadrantPlaceholder" presStyleCnt="0"/>
      <dgm:spPr/>
      <dgm:t>
        <a:bodyPr/>
        <a:lstStyle/>
        <a:p>
          <a:endParaRPr lang="hu-HU"/>
        </a:p>
      </dgm:t>
    </dgm:pt>
    <dgm:pt modelId="{FF89B2C1-D417-4E72-A50E-3F86D491E13F}" type="pres">
      <dgm:prSet presAssocID="{07E11AB4-AE37-4CDE-A224-A2AA6293CF57}" presName="center1" presStyleLbl="fgShp" presStyleIdx="0" presStyleCnt="2" custScaleX="118639" custScaleY="120062" custLinFactNeighborX="3389" custLinFactNeighborY="-9095"/>
      <dgm:spPr/>
      <dgm:t>
        <a:bodyPr/>
        <a:lstStyle/>
        <a:p>
          <a:endParaRPr lang="hu-HU"/>
        </a:p>
      </dgm:t>
    </dgm:pt>
    <dgm:pt modelId="{37E2F7EF-9343-4DEC-B447-857B8A90A839}" type="pres">
      <dgm:prSet presAssocID="{07E11AB4-AE37-4CDE-A224-A2AA6293CF57}" presName="center2" presStyleLbl="fgShp" presStyleIdx="1" presStyleCnt="2" custScaleX="118639" custScaleY="108659" custLinFactNeighborX="6976" custLinFactNeighborY="-36152"/>
      <dgm:spPr/>
      <dgm:t>
        <a:bodyPr/>
        <a:lstStyle/>
        <a:p>
          <a:endParaRPr lang="hu-HU"/>
        </a:p>
      </dgm:t>
    </dgm:pt>
  </dgm:ptLst>
  <dgm:cxnLst>
    <dgm:cxn modelId="{FAA583AF-F084-4A59-BD05-353D00339F4D}" type="presOf" srcId="{7EFEDE07-7514-4E0F-94DF-81B1CD0DB5E7}" destId="{CD640245-59B9-42FA-9DF0-13A9ACA1F8E5}" srcOrd="1" destOrd="1" presId="urn:microsoft.com/office/officeart/2005/8/layout/cycle4"/>
    <dgm:cxn modelId="{3CD80420-95F4-4BD9-AC78-F899F51F57E2}" type="presOf" srcId="{5CDFC433-64D6-4F8D-B72B-F25EE9314474}" destId="{B05B9ED6-3F3F-4412-8B11-E108B694AFAD}" srcOrd="0" destOrd="0" presId="urn:microsoft.com/office/officeart/2005/8/layout/cycle4"/>
    <dgm:cxn modelId="{D19BA77B-325F-4DD0-B99F-9B65E5F580DC}" type="presOf" srcId="{CCBDEF0D-AB78-4722-8BDD-DF95BC7699BF}" destId="{06142E5D-0142-4D56-930D-DDDD9D58C5D0}" srcOrd="0" destOrd="0" presId="urn:microsoft.com/office/officeart/2005/8/layout/cycle4"/>
    <dgm:cxn modelId="{144B4777-E9B9-406D-8B21-5706EAF5E6AF}" type="presOf" srcId="{15F7C99E-AE83-4FA3-961D-63805BFFE27D}" destId="{3E5004B1-5898-4543-9BA1-4CD7A366AB4A}" srcOrd="1" destOrd="1" presId="urn:microsoft.com/office/officeart/2005/8/layout/cycle4"/>
    <dgm:cxn modelId="{E9E6F7B7-A7E8-46B5-A10D-CD8DE489D65D}" srcId="{5CDFC433-64D6-4F8D-B72B-F25EE9314474}" destId="{C0A06705-4A78-4AB7-AD72-8CD6425F1600}" srcOrd="0" destOrd="0" parTransId="{4DE5770B-4B08-4B7E-A714-AF04CA549E28}" sibTransId="{885566A6-7846-41C0-8BF0-7E4F48DC0005}"/>
    <dgm:cxn modelId="{A66EBCE3-AB95-4B17-A8D7-080FD23D2AEF}" type="presOf" srcId="{3002331B-120D-4230-861C-E893C49598CB}" destId="{A0052BC9-7E5E-4710-A379-FBFA937EDF06}" srcOrd="1" destOrd="0" presId="urn:microsoft.com/office/officeart/2005/8/layout/cycle4"/>
    <dgm:cxn modelId="{C0AB9090-6A0A-47D6-BF38-865916FBA396}" type="presOf" srcId="{BD2173B5-41C1-4EFC-9BE0-8243AA1168A1}" destId="{F2238B24-6F6F-44E9-8018-66874DEA6F3E}" srcOrd="0" destOrd="0" presId="urn:microsoft.com/office/officeart/2005/8/layout/cycle4"/>
    <dgm:cxn modelId="{9D64FFF1-7792-4471-9739-2C74D481BDB4}" type="presOf" srcId="{6798C949-2362-460F-947D-42D443FD085C}" destId="{A0052BC9-7E5E-4710-A379-FBFA937EDF06}" srcOrd="1" destOrd="1" presId="urn:microsoft.com/office/officeart/2005/8/layout/cycle4"/>
    <dgm:cxn modelId="{25CD2093-75DD-4EB0-9D02-874DCE57C0A0}" srcId="{F378D043-F94A-49EE-9ECA-461F6E31D969}" destId="{D9DA9AE7-070A-4A87-8DD8-C41AC1F24DD2}" srcOrd="0" destOrd="0" parTransId="{E53F5FC9-E0EF-40EF-B788-053A5739EAAB}" sibTransId="{E577A86D-C3E2-4016-AB3B-109159F80329}"/>
    <dgm:cxn modelId="{DBCB57E4-5A58-4FD3-9F93-CA7CB9F798D6}" type="presOf" srcId="{7EFEDE07-7514-4E0F-94DF-81B1CD0DB5E7}" destId="{22E82E93-3013-467E-AB96-B8B61BD0677D}" srcOrd="0" destOrd="1" presId="urn:microsoft.com/office/officeart/2005/8/layout/cycle4"/>
    <dgm:cxn modelId="{84CFC9DB-9792-43C3-A4D1-7192E91AEB27}" srcId="{CCBDEF0D-AB78-4722-8BDD-DF95BC7699BF}" destId="{1FBA8653-2C9D-4801-8422-A6B5AD0BC56D}" srcOrd="0" destOrd="0" parTransId="{40F0459D-9F56-46E3-A17C-50239AE834EA}" sibTransId="{470C67C3-45BF-481C-A4B9-0926D88BC859}"/>
    <dgm:cxn modelId="{87DB4932-5B3A-48FF-8C42-D8A2E14F25DD}" type="presOf" srcId="{1FBA8653-2C9D-4801-8422-A6B5AD0BC56D}" destId="{CD640245-59B9-42FA-9DF0-13A9ACA1F8E5}" srcOrd="1" destOrd="0" presId="urn:microsoft.com/office/officeart/2005/8/layout/cycle4"/>
    <dgm:cxn modelId="{9538CF8E-B6F9-4DC5-ADCE-12DE545D0D59}" type="presOf" srcId="{07E11AB4-AE37-4CDE-A224-A2AA6293CF57}" destId="{855EBBC4-30F4-40C0-8EE1-C8204D692BDA}" srcOrd="0" destOrd="0" presId="urn:microsoft.com/office/officeart/2005/8/layout/cycle4"/>
    <dgm:cxn modelId="{386CF19B-82C3-45A8-9F67-83B72A7A30CB}" srcId="{CCBDEF0D-AB78-4722-8BDD-DF95BC7699BF}" destId="{7EFEDE07-7514-4E0F-94DF-81B1CD0DB5E7}" srcOrd="1" destOrd="0" parTransId="{9361465D-04F9-49A0-9300-CC0DF70524D7}" sibTransId="{3F820C84-3959-448E-9E13-344F295FDB4D}"/>
    <dgm:cxn modelId="{DAC73B11-C40E-4439-9150-D7F6BC62A894}" type="presOf" srcId="{D9DA9AE7-070A-4A87-8DD8-C41AC1F24DD2}" destId="{194AEDA9-ED6F-4194-9AE9-D2FD0E75B474}" srcOrd="1" destOrd="0" presId="urn:microsoft.com/office/officeart/2005/8/layout/cycle4"/>
    <dgm:cxn modelId="{DAA0FECB-CEA0-4189-AAB6-A52BB0C2EA1D}" srcId="{F378D043-F94A-49EE-9ECA-461F6E31D969}" destId="{DE53B716-87D5-486F-9AB9-FE1F28BCEF06}" srcOrd="1" destOrd="0" parTransId="{B63EE2A0-710A-4C1B-91A8-7C60CDD715D9}" sibTransId="{304E07C4-7BF9-48D4-9078-A1E8B8F1741E}"/>
    <dgm:cxn modelId="{6CF6C99C-20FB-4E92-A076-BE6CF5D4560D}" srcId="{BD2173B5-41C1-4EFC-9BE0-8243AA1168A1}" destId="{3002331B-120D-4230-861C-E893C49598CB}" srcOrd="0" destOrd="0" parTransId="{A56F28E5-3B70-408B-A91C-987E21DF80CC}" sibTransId="{F684571C-CAF3-4F66-9C8C-56CA5548A675}"/>
    <dgm:cxn modelId="{7F038245-B223-40E6-BF5A-533E22A77AD5}" type="presOf" srcId="{C0A06705-4A78-4AB7-AD72-8CD6425F1600}" destId="{3E5004B1-5898-4543-9BA1-4CD7A366AB4A}" srcOrd="1" destOrd="0" presId="urn:microsoft.com/office/officeart/2005/8/layout/cycle4"/>
    <dgm:cxn modelId="{1EED15A7-E9DF-4AD2-A13F-091275AECE34}" type="presOf" srcId="{15F7C99E-AE83-4FA3-961D-63805BFFE27D}" destId="{F58112C6-C606-4B70-9451-1F2C43BCB955}" srcOrd="0" destOrd="1" presId="urn:microsoft.com/office/officeart/2005/8/layout/cycle4"/>
    <dgm:cxn modelId="{CC18112D-6F49-4AEB-9E5E-46E82EE9C613}" srcId="{07E11AB4-AE37-4CDE-A224-A2AA6293CF57}" destId="{BD2173B5-41C1-4EFC-9BE0-8243AA1168A1}" srcOrd="2" destOrd="0" parTransId="{F01D1826-4BD8-4FE0-A138-62F36BFF4A74}" sibTransId="{AF632B6F-E3CA-4B60-BA64-554F06A15DA5}"/>
    <dgm:cxn modelId="{49D0EED8-AE5C-40A9-BE91-4D0758320B7C}" srcId="{BD2173B5-41C1-4EFC-9BE0-8243AA1168A1}" destId="{6798C949-2362-460F-947D-42D443FD085C}" srcOrd="1" destOrd="0" parTransId="{553D1CF6-6FDD-4FC9-9F35-EFE1C296CAFA}" sibTransId="{D382FB2D-C73F-4D1E-B380-D6F5D74D975E}"/>
    <dgm:cxn modelId="{63BCB31E-D6D1-4754-B28A-6304704A6FE5}" type="presOf" srcId="{DE53B716-87D5-486F-9AB9-FE1F28BCEF06}" destId="{194AEDA9-ED6F-4194-9AE9-D2FD0E75B474}" srcOrd="1" destOrd="1" presId="urn:microsoft.com/office/officeart/2005/8/layout/cycle4"/>
    <dgm:cxn modelId="{C5A65678-9A2D-4CA6-91CB-0FFFF98C5BBE}" type="presOf" srcId="{F378D043-F94A-49EE-9ECA-461F6E31D969}" destId="{7A74BE02-C1F9-4C52-97D0-D0E663995EC7}" srcOrd="0" destOrd="0" presId="urn:microsoft.com/office/officeart/2005/8/layout/cycle4"/>
    <dgm:cxn modelId="{3C5A11BB-AE0F-4BFD-A93A-5F669DB5FEE6}" type="presOf" srcId="{C0A06705-4A78-4AB7-AD72-8CD6425F1600}" destId="{F58112C6-C606-4B70-9451-1F2C43BCB955}" srcOrd="0" destOrd="0" presId="urn:microsoft.com/office/officeart/2005/8/layout/cycle4"/>
    <dgm:cxn modelId="{D8557B58-40B8-4995-BA3C-A2C21EFA047F}" type="presOf" srcId="{D9DA9AE7-070A-4A87-8DD8-C41AC1F24DD2}" destId="{50B545A8-9BD8-4990-9898-79EC5157D827}" srcOrd="0" destOrd="0" presId="urn:microsoft.com/office/officeart/2005/8/layout/cycle4"/>
    <dgm:cxn modelId="{86241A91-52E4-4399-8C68-C2D272A0AADE}" srcId="{07E11AB4-AE37-4CDE-A224-A2AA6293CF57}" destId="{F378D043-F94A-49EE-9ECA-461F6E31D969}" srcOrd="3" destOrd="0" parTransId="{88E4625C-735C-4BC3-B8C6-DF0FFDF01B2A}" sibTransId="{F22897AB-B097-4AE3-A1CA-324197E3F3D8}"/>
    <dgm:cxn modelId="{1CD23352-EF9F-4EBA-ABDB-2B4EACEF1A3C}" type="presOf" srcId="{DE53B716-87D5-486F-9AB9-FE1F28BCEF06}" destId="{50B545A8-9BD8-4990-9898-79EC5157D827}" srcOrd="0" destOrd="1" presId="urn:microsoft.com/office/officeart/2005/8/layout/cycle4"/>
    <dgm:cxn modelId="{B107B67D-5CF3-48D6-AA9A-372D0CC3E9AC}" type="presOf" srcId="{3002331B-120D-4230-861C-E893C49598CB}" destId="{F104BB16-BE76-4C42-9C97-AF195631E91D}" srcOrd="0" destOrd="0" presId="urn:microsoft.com/office/officeart/2005/8/layout/cycle4"/>
    <dgm:cxn modelId="{966EC98E-D536-4768-BB2D-45D1938A21C1}" type="presOf" srcId="{6798C949-2362-460F-947D-42D443FD085C}" destId="{F104BB16-BE76-4C42-9C97-AF195631E91D}" srcOrd="0" destOrd="1" presId="urn:microsoft.com/office/officeart/2005/8/layout/cycle4"/>
    <dgm:cxn modelId="{595C1AB8-02E3-47FF-BFA1-756CE2E72B8A}" srcId="{5CDFC433-64D6-4F8D-B72B-F25EE9314474}" destId="{15F7C99E-AE83-4FA3-961D-63805BFFE27D}" srcOrd="1" destOrd="0" parTransId="{7A843534-1CF6-4866-96D7-FB7B023BD87B}" sibTransId="{EEE1CD0F-E539-4D28-8111-DA91B9470F95}"/>
    <dgm:cxn modelId="{4BDB20D7-E084-4E77-A01C-01B37C835588}" srcId="{07E11AB4-AE37-4CDE-A224-A2AA6293CF57}" destId="{CCBDEF0D-AB78-4722-8BDD-DF95BC7699BF}" srcOrd="1" destOrd="0" parTransId="{F6AE5C8E-2C6C-4815-9E1A-2FB3546F0A9E}" sibTransId="{A4EC70EA-B0C6-4272-8273-C14DBEB366EA}"/>
    <dgm:cxn modelId="{E5A1DE73-54C4-4433-8116-B775B0CB5C9C}" srcId="{07E11AB4-AE37-4CDE-A224-A2AA6293CF57}" destId="{5CDFC433-64D6-4F8D-B72B-F25EE9314474}" srcOrd="0" destOrd="0" parTransId="{0E430601-16CB-493C-8BCA-8094515E6999}" sibTransId="{DCC9084E-F09D-478B-B8DF-CADC191CEBAC}"/>
    <dgm:cxn modelId="{1EF13FDF-A2B3-4CFB-A8B5-CDEDB0F8A2F6}" type="presOf" srcId="{1FBA8653-2C9D-4801-8422-A6B5AD0BC56D}" destId="{22E82E93-3013-467E-AB96-B8B61BD0677D}" srcOrd="0" destOrd="0" presId="urn:microsoft.com/office/officeart/2005/8/layout/cycle4"/>
    <dgm:cxn modelId="{B4574A6B-2064-445B-9C09-5A5384DD49CD}" type="presParOf" srcId="{855EBBC4-30F4-40C0-8EE1-C8204D692BDA}" destId="{F7199A7C-31E9-4A52-A13E-30AEE97900A6}" srcOrd="0" destOrd="0" presId="urn:microsoft.com/office/officeart/2005/8/layout/cycle4"/>
    <dgm:cxn modelId="{7D2B5452-BF22-4735-B8F0-097276997514}" type="presParOf" srcId="{F7199A7C-31E9-4A52-A13E-30AEE97900A6}" destId="{25DFF977-1238-4219-8B26-1C5593D8323F}" srcOrd="0" destOrd="0" presId="urn:microsoft.com/office/officeart/2005/8/layout/cycle4"/>
    <dgm:cxn modelId="{E3488B1A-AA0B-4937-A95F-87BFAFF4F9FA}" type="presParOf" srcId="{25DFF977-1238-4219-8B26-1C5593D8323F}" destId="{F58112C6-C606-4B70-9451-1F2C43BCB955}" srcOrd="0" destOrd="0" presId="urn:microsoft.com/office/officeart/2005/8/layout/cycle4"/>
    <dgm:cxn modelId="{29A9ACD9-2189-44CB-BA57-B8E23D4CD0AD}" type="presParOf" srcId="{25DFF977-1238-4219-8B26-1C5593D8323F}" destId="{3E5004B1-5898-4543-9BA1-4CD7A366AB4A}" srcOrd="1" destOrd="0" presId="urn:microsoft.com/office/officeart/2005/8/layout/cycle4"/>
    <dgm:cxn modelId="{C053EE68-49DE-4E9B-A99A-201EB73E3AC2}" type="presParOf" srcId="{F7199A7C-31E9-4A52-A13E-30AEE97900A6}" destId="{0AC729B6-12C9-4EC3-A5A8-CCF36899B463}" srcOrd="1" destOrd="0" presId="urn:microsoft.com/office/officeart/2005/8/layout/cycle4"/>
    <dgm:cxn modelId="{C5001E94-1C19-4B5C-B4B5-333AAFDB9DC4}" type="presParOf" srcId="{0AC729B6-12C9-4EC3-A5A8-CCF36899B463}" destId="{22E82E93-3013-467E-AB96-B8B61BD0677D}" srcOrd="0" destOrd="0" presId="urn:microsoft.com/office/officeart/2005/8/layout/cycle4"/>
    <dgm:cxn modelId="{81B06BB5-3187-47A4-8C9F-B52AEC392935}" type="presParOf" srcId="{0AC729B6-12C9-4EC3-A5A8-CCF36899B463}" destId="{CD640245-59B9-42FA-9DF0-13A9ACA1F8E5}" srcOrd="1" destOrd="0" presId="urn:microsoft.com/office/officeart/2005/8/layout/cycle4"/>
    <dgm:cxn modelId="{A7BE63C2-AB74-4C9E-9F32-E05F7DCD90D0}" type="presParOf" srcId="{F7199A7C-31E9-4A52-A13E-30AEE97900A6}" destId="{7CA550C1-65FC-4827-A6F1-CE5142BE4ADE}" srcOrd="2" destOrd="0" presId="urn:microsoft.com/office/officeart/2005/8/layout/cycle4"/>
    <dgm:cxn modelId="{56EAB862-1B75-4E6E-A790-4FD39B1009AA}" type="presParOf" srcId="{7CA550C1-65FC-4827-A6F1-CE5142BE4ADE}" destId="{F104BB16-BE76-4C42-9C97-AF195631E91D}" srcOrd="0" destOrd="0" presId="urn:microsoft.com/office/officeart/2005/8/layout/cycle4"/>
    <dgm:cxn modelId="{AA46B927-D90D-41EC-8146-16395864E1B4}" type="presParOf" srcId="{7CA550C1-65FC-4827-A6F1-CE5142BE4ADE}" destId="{A0052BC9-7E5E-4710-A379-FBFA937EDF06}" srcOrd="1" destOrd="0" presId="urn:microsoft.com/office/officeart/2005/8/layout/cycle4"/>
    <dgm:cxn modelId="{86639C65-72D2-4C76-956C-605BF61F5AEC}" type="presParOf" srcId="{F7199A7C-31E9-4A52-A13E-30AEE97900A6}" destId="{1A8939E2-4B0A-4D1C-B006-EFD848C402F3}" srcOrd="3" destOrd="0" presId="urn:microsoft.com/office/officeart/2005/8/layout/cycle4"/>
    <dgm:cxn modelId="{9D24034B-842D-431F-B547-3DA10CF46CEA}" type="presParOf" srcId="{1A8939E2-4B0A-4D1C-B006-EFD848C402F3}" destId="{50B545A8-9BD8-4990-9898-79EC5157D827}" srcOrd="0" destOrd="0" presId="urn:microsoft.com/office/officeart/2005/8/layout/cycle4"/>
    <dgm:cxn modelId="{1FAAED13-62EC-4C1B-BB87-B94C047B20C8}" type="presParOf" srcId="{1A8939E2-4B0A-4D1C-B006-EFD848C402F3}" destId="{194AEDA9-ED6F-4194-9AE9-D2FD0E75B474}" srcOrd="1" destOrd="0" presId="urn:microsoft.com/office/officeart/2005/8/layout/cycle4"/>
    <dgm:cxn modelId="{F176458A-3161-4D78-B3AE-49FA8DD6B361}" type="presParOf" srcId="{F7199A7C-31E9-4A52-A13E-30AEE97900A6}" destId="{406EE364-1BBE-47FF-958C-CC685927A1B5}" srcOrd="4" destOrd="0" presId="urn:microsoft.com/office/officeart/2005/8/layout/cycle4"/>
    <dgm:cxn modelId="{72E22C42-0B3C-4264-B98F-9C3B893AEA9B}" type="presParOf" srcId="{855EBBC4-30F4-40C0-8EE1-C8204D692BDA}" destId="{858284A8-481D-48B1-8A45-20892F6BA464}" srcOrd="1" destOrd="0" presId="urn:microsoft.com/office/officeart/2005/8/layout/cycle4"/>
    <dgm:cxn modelId="{E8B1419F-4FD5-4444-8545-5DB231E53143}" type="presParOf" srcId="{858284A8-481D-48B1-8A45-20892F6BA464}" destId="{B05B9ED6-3F3F-4412-8B11-E108B694AFAD}" srcOrd="0" destOrd="0" presId="urn:microsoft.com/office/officeart/2005/8/layout/cycle4"/>
    <dgm:cxn modelId="{F98CEB2B-1209-4062-8FCA-865CAC2BE8A4}" type="presParOf" srcId="{858284A8-481D-48B1-8A45-20892F6BA464}" destId="{06142E5D-0142-4D56-930D-DDDD9D58C5D0}" srcOrd="1" destOrd="0" presId="urn:microsoft.com/office/officeart/2005/8/layout/cycle4"/>
    <dgm:cxn modelId="{FDC3B87F-2481-4DD6-BE6C-A78FB1CECAE4}" type="presParOf" srcId="{858284A8-481D-48B1-8A45-20892F6BA464}" destId="{F2238B24-6F6F-44E9-8018-66874DEA6F3E}" srcOrd="2" destOrd="0" presId="urn:microsoft.com/office/officeart/2005/8/layout/cycle4"/>
    <dgm:cxn modelId="{6BE4AE78-1797-4625-9F91-6F41491C362B}" type="presParOf" srcId="{858284A8-481D-48B1-8A45-20892F6BA464}" destId="{7A74BE02-C1F9-4C52-97D0-D0E663995EC7}" srcOrd="3" destOrd="0" presId="urn:microsoft.com/office/officeart/2005/8/layout/cycle4"/>
    <dgm:cxn modelId="{B2C351EC-B048-44DE-A74B-D94F8DFA494F}" type="presParOf" srcId="{858284A8-481D-48B1-8A45-20892F6BA464}" destId="{29D9CA15-70CD-4229-9188-F6DCA2595174}" srcOrd="4" destOrd="0" presId="urn:microsoft.com/office/officeart/2005/8/layout/cycle4"/>
    <dgm:cxn modelId="{C97485C4-739E-4DA4-BB79-C1372E8E27FA}" type="presParOf" srcId="{855EBBC4-30F4-40C0-8EE1-C8204D692BDA}" destId="{FF89B2C1-D417-4E72-A50E-3F86D491E13F}" srcOrd="2" destOrd="0" presId="urn:microsoft.com/office/officeart/2005/8/layout/cycle4"/>
    <dgm:cxn modelId="{A6F9E6AA-EE85-4E54-A92A-D14F279197BE}" type="presParOf" srcId="{855EBBC4-30F4-40C0-8EE1-C8204D692BDA}" destId="{37E2F7EF-9343-4DEC-B447-857B8A90A839}"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0C08EE-8DB5-4E5C-B055-F40CB4D10048}"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hu-HU"/>
        </a:p>
      </dgm:t>
    </dgm:pt>
    <dgm:pt modelId="{A0793FFB-40F7-4C6C-982D-E2EB5DD8F69F}">
      <dgm:prSet phldrT="[Szöveg]" custT="1"/>
      <dgm:spPr/>
      <dgm:t>
        <a:bodyPr/>
        <a:lstStyle/>
        <a:p>
          <a:pPr algn="ctr"/>
          <a:r>
            <a:rPr lang="hu-HU" altLang="hu-HU" sz="1500" dirty="0" smtClean="0">
              <a:latin typeface="+mj-lt"/>
            </a:rPr>
            <a:t>HANDS - </a:t>
          </a:r>
          <a:r>
            <a:rPr lang="hu-HU" altLang="hu-HU" sz="1500" dirty="0" err="1" smtClean="0">
              <a:latin typeface="+mj-lt"/>
            </a:rPr>
            <a:t>Cooperation</a:t>
          </a:r>
          <a:r>
            <a:rPr lang="hu-HU" altLang="hu-HU" sz="1500" dirty="0" smtClean="0">
              <a:latin typeface="+mj-lt"/>
            </a:rPr>
            <a:t> </a:t>
          </a:r>
          <a:r>
            <a:rPr lang="hu-HU" altLang="hu-HU" sz="1500" dirty="0" err="1" smtClean="0">
              <a:latin typeface="+mj-lt"/>
            </a:rPr>
            <a:t>between</a:t>
          </a:r>
          <a:r>
            <a:rPr lang="hu-HU" altLang="hu-HU" sz="1500" dirty="0" smtClean="0">
              <a:latin typeface="+mj-lt"/>
            </a:rPr>
            <a:t> </a:t>
          </a:r>
          <a:r>
            <a:rPr lang="hu-HU" altLang="hu-HU" sz="1500" dirty="0" err="1" smtClean="0">
              <a:latin typeface="+mj-lt"/>
            </a:rPr>
            <a:t>higher</a:t>
          </a:r>
          <a:r>
            <a:rPr lang="hu-HU" altLang="hu-HU" sz="1500" dirty="0" smtClean="0">
              <a:latin typeface="+mj-lt"/>
            </a:rPr>
            <a:t> </a:t>
          </a:r>
          <a:r>
            <a:rPr lang="hu-HU" altLang="hu-HU" sz="1500" dirty="0" err="1" smtClean="0">
              <a:latin typeface="+mj-lt"/>
            </a:rPr>
            <a:t>education</a:t>
          </a:r>
          <a:r>
            <a:rPr lang="hu-HU" altLang="hu-HU" sz="1500" dirty="0" smtClean="0">
              <a:latin typeface="+mj-lt"/>
            </a:rPr>
            <a:t> </a:t>
          </a:r>
          <a:r>
            <a:rPr lang="hu-HU" altLang="hu-HU" sz="1500" dirty="0" err="1" smtClean="0">
              <a:latin typeface="+mj-lt"/>
            </a:rPr>
            <a:t>institutions</a:t>
          </a:r>
          <a:r>
            <a:rPr lang="hu-HU" altLang="hu-HU" sz="1500" dirty="0" smtClean="0">
              <a:latin typeface="+mj-lt"/>
            </a:rPr>
            <a:t> in </a:t>
          </a:r>
          <a:r>
            <a:rPr lang="hu-HU" altLang="hu-HU" sz="1500" dirty="0" err="1" smtClean="0">
              <a:latin typeface="+mj-lt"/>
            </a:rPr>
            <a:t>Northern</a:t>
          </a:r>
          <a:r>
            <a:rPr lang="hu-HU" altLang="hu-HU" sz="1500" dirty="0" smtClean="0">
              <a:latin typeface="+mj-lt"/>
            </a:rPr>
            <a:t> Hungary (2014)</a:t>
          </a:r>
          <a:endParaRPr lang="hu-HU" sz="1500" dirty="0"/>
        </a:p>
      </dgm:t>
    </dgm:pt>
    <dgm:pt modelId="{FDD49F6A-D6CA-4BA4-B1BE-34E98D1B8582}" type="parTrans" cxnId="{756A0C64-00A2-43F0-B28F-DF8284BC2F6F}">
      <dgm:prSet/>
      <dgm:spPr/>
      <dgm:t>
        <a:bodyPr/>
        <a:lstStyle/>
        <a:p>
          <a:endParaRPr lang="hu-HU"/>
        </a:p>
      </dgm:t>
    </dgm:pt>
    <dgm:pt modelId="{6B3A1EB7-138F-44FB-BB6D-B27EFA85F335}" type="sibTrans" cxnId="{756A0C64-00A2-43F0-B28F-DF8284BC2F6F}">
      <dgm:prSet/>
      <dgm:spPr/>
      <dgm:t>
        <a:bodyPr/>
        <a:lstStyle/>
        <a:p>
          <a:endParaRPr lang="hu-HU"/>
        </a:p>
      </dgm:t>
    </dgm:pt>
    <dgm:pt modelId="{C576C57F-33C4-4526-A05B-F2C385D1EE8D}">
      <dgm:prSet phldrT="[Szöveg]" custT="1"/>
      <dgm:spPr/>
      <dgm:t>
        <a:bodyPr/>
        <a:lstStyle/>
        <a:p>
          <a:r>
            <a:rPr lang="hu-HU" altLang="hu-HU" sz="1600" dirty="0" err="1" smtClean="0">
              <a:latin typeface="+mj-lt"/>
            </a:rPr>
            <a:t>Social</a:t>
          </a:r>
          <a:r>
            <a:rPr lang="hu-HU" altLang="hu-HU" sz="1600" dirty="0" smtClean="0">
              <a:latin typeface="+mj-lt"/>
            </a:rPr>
            <a:t> </a:t>
          </a:r>
          <a:r>
            <a:rPr lang="hu-HU" altLang="hu-HU" sz="1600" dirty="0" err="1" smtClean="0">
              <a:latin typeface="+mj-lt"/>
            </a:rPr>
            <a:t>innovations</a:t>
          </a:r>
          <a:r>
            <a:rPr lang="hu-HU" altLang="hu-HU" sz="1600" dirty="0" smtClean="0">
              <a:latin typeface="+mj-lt"/>
            </a:rPr>
            <a:t> in </a:t>
          </a:r>
          <a:r>
            <a:rPr lang="hu-HU" altLang="hu-HU" sz="1600" dirty="0" err="1" smtClean="0">
              <a:latin typeface="+mj-lt"/>
            </a:rPr>
            <a:t>the</a:t>
          </a:r>
          <a:r>
            <a:rPr lang="hu-HU" altLang="hu-HU" sz="1600" dirty="0" smtClean="0">
              <a:latin typeface="+mj-lt"/>
            </a:rPr>
            <a:t> service of </a:t>
          </a:r>
          <a:r>
            <a:rPr lang="hu-HU" altLang="hu-HU" sz="1600" dirty="0" err="1" smtClean="0">
              <a:latin typeface="+mj-lt"/>
            </a:rPr>
            <a:t>social</a:t>
          </a:r>
          <a:r>
            <a:rPr lang="hu-HU" altLang="hu-HU" sz="1600" dirty="0" smtClean="0">
              <a:latin typeface="+mj-lt"/>
            </a:rPr>
            <a:t> </a:t>
          </a:r>
          <a:r>
            <a:rPr lang="hu-HU" altLang="hu-HU" sz="1600" dirty="0" err="1" smtClean="0">
              <a:latin typeface="+mj-lt"/>
            </a:rPr>
            <a:t>catching</a:t>
          </a:r>
          <a:r>
            <a:rPr lang="hu-HU" altLang="hu-HU" sz="1600" dirty="0" smtClean="0">
              <a:latin typeface="+mj-lt"/>
            </a:rPr>
            <a:t> </a:t>
          </a:r>
          <a:r>
            <a:rPr lang="hu-HU" altLang="hu-HU" sz="1600" dirty="0" err="1" smtClean="0">
              <a:latin typeface="+mj-lt"/>
            </a:rPr>
            <a:t>up</a:t>
          </a:r>
          <a:r>
            <a:rPr lang="hu-HU" altLang="hu-HU" sz="1600" dirty="0" smtClean="0">
              <a:latin typeface="+mj-lt"/>
            </a:rPr>
            <a:t>:</a:t>
          </a:r>
          <a:endParaRPr lang="hu-HU" sz="1600" dirty="0">
            <a:latin typeface="+mj-lt"/>
          </a:endParaRPr>
        </a:p>
      </dgm:t>
    </dgm:pt>
    <dgm:pt modelId="{C5637E2E-B0CE-4723-AC2C-F321AF6EB124}" type="parTrans" cxnId="{D72DDB3D-46C4-4843-BA07-E6D5D9820C10}">
      <dgm:prSet/>
      <dgm:spPr/>
      <dgm:t>
        <a:bodyPr/>
        <a:lstStyle/>
        <a:p>
          <a:endParaRPr lang="hu-HU"/>
        </a:p>
      </dgm:t>
    </dgm:pt>
    <dgm:pt modelId="{C8E8AE9D-012E-4A9D-8603-44C5FC3238DA}" type="sibTrans" cxnId="{D72DDB3D-46C4-4843-BA07-E6D5D9820C10}">
      <dgm:prSet/>
      <dgm:spPr/>
      <dgm:t>
        <a:bodyPr/>
        <a:lstStyle/>
        <a:p>
          <a:endParaRPr lang="hu-HU"/>
        </a:p>
      </dgm:t>
    </dgm:pt>
    <dgm:pt modelId="{4944C7B3-BDF2-44FB-91AC-1ED6DDEA03AF}">
      <dgm:prSet phldrT="[Szöveg]" custT="1"/>
      <dgm:spPr/>
      <dgm:t>
        <a:bodyPr/>
        <a:lstStyle/>
        <a:p>
          <a:r>
            <a:rPr lang="hu-HU" sz="1600" dirty="0" err="1" smtClean="0">
              <a:latin typeface="+mj-lt"/>
            </a:rPr>
            <a:t>Social</a:t>
          </a:r>
          <a:r>
            <a:rPr lang="hu-HU" sz="1600" dirty="0" smtClean="0">
              <a:latin typeface="+mj-lt"/>
            </a:rPr>
            <a:t> </a:t>
          </a:r>
          <a:r>
            <a:rPr lang="hu-HU" sz="1600" dirty="0" err="1" smtClean="0">
              <a:latin typeface="+mj-lt"/>
            </a:rPr>
            <a:t>Innovation</a:t>
          </a:r>
          <a:r>
            <a:rPr lang="hu-HU" sz="1600" dirty="0" smtClean="0">
              <a:latin typeface="+mj-lt"/>
            </a:rPr>
            <a:t> </a:t>
          </a:r>
          <a:r>
            <a:rPr lang="hu-HU" sz="1600" dirty="0" err="1" smtClean="0">
              <a:latin typeface="+mj-lt"/>
            </a:rPr>
            <a:t>Cluster</a:t>
          </a:r>
          <a:endParaRPr lang="hu-HU" sz="1600" dirty="0">
            <a:latin typeface="+mj-lt"/>
          </a:endParaRPr>
        </a:p>
      </dgm:t>
    </dgm:pt>
    <dgm:pt modelId="{5BA8C3A4-B299-4AA2-8AEA-B705DD32979D}" type="parTrans" cxnId="{439A06E7-FDC7-4A13-A0E2-39B2A420BEF2}">
      <dgm:prSet/>
      <dgm:spPr/>
      <dgm:t>
        <a:bodyPr/>
        <a:lstStyle/>
        <a:p>
          <a:endParaRPr lang="hu-HU"/>
        </a:p>
      </dgm:t>
    </dgm:pt>
    <dgm:pt modelId="{579B01DB-3D5D-4C13-A267-FFDC170511FF}" type="sibTrans" cxnId="{439A06E7-FDC7-4A13-A0E2-39B2A420BEF2}">
      <dgm:prSet/>
      <dgm:spPr/>
      <dgm:t>
        <a:bodyPr/>
        <a:lstStyle/>
        <a:p>
          <a:endParaRPr lang="hu-HU"/>
        </a:p>
      </dgm:t>
    </dgm:pt>
    <dgm:pt modelId="{3BBC211A-79C5-4D14-A8C8-31E7344C84D7}">
      <dgm:prSet phldrT="[Szöveg]" custT="1"/>
      <dgm:spPr/>
      <dgm:t>
        <a:bodyPr/>
        <a:lstStyle/>
        <a:p>
          <a:r>
            <a:rPr lang="hu-HU" sz="1600" dirty="0" smtClean="0">
              <a:latin typeface="+mj-lt"/>
            </a:rPr>
            <a:t>G</a:t>
          </a:r>
          <a:r>
            <a:rPr lang="en-US" sz="1600" dirty="0" err="1" smtClean="0">
              <a:latin typeface="+mj-lt"/>
            </a:rPr>
            <a:t>eneral</a:t>
          </a:r>
          <a:r>
            <a:rPr lang="en-US" sz="1600" dirty="0" smtClean="0">
              <a:latin typeface="+mj-lt"/>
            </a:rPr>
            <a:t> goal</a:t>
          </a:r>
          <a:r>
            <a:rPr lang="hu-HU" sz="1600" dirty="0" smtClean="0">
              <a:latin typeface="+mj-lt"/>
            </a:rPr>
            <a:t>:</a:t>
          </a:r>
          <a:endParaRPr lang="hu-HU" sz="1600" dirty="0">
            <a:latin typeface="+mj-lt"/>
          </a:endParaRPr>
        </a:p>
      </dgm:t>
    </dgm:pt>
    <dgm:pt modelId="{7618C2A6-1E72-4147-B445-9EB6172C82E8}" type="parTrans" cxnId="{AEBEEA7D-C19F-49DB-ACA6-D53A2EC22212}">
      <dgm:prSet/>
      <dgm:spPr/>
      <dgm:t>
        <a:bodyPr/>
        <a:lstStyle/>
        <a:p>
          <a:endParaRPr lang="hu-HU"/>
        </a:p>
      </dgm:t>
    </dgm:pt>
    <dgm:pt modelId="{D91387C3-249E-4A23-A605-621697138F92}" type="sibTrans" cxnId="{AEBEEA7D-C19F-49DB-ACA6-D53A2EC22212}">
      <dgm:prSet/>
      <dgm:spPr/>
      <dgm:t>
        <a:bodyPr/>
        <a:lstStyle/>
        <a:p>
          <a:endParaRPr lang="hu-HU"/>
        </a:p>
      </dgm:t>
    </dgm:pt>
    <dgm:pt modelId="{4DFDC083-56DF-49EF-B66A-7B662B08B405}">
      <dgm:prSet phldrT="[Szöveg]" custT="1"/>
      <dgm:spPr/>
      <dgm:t>
        <a:bodyPr/>
        <a:lstStyle/>
        <a:p>
          <a:r>
            <a:rPr lang="hu-HU" sz="1600" dirty="0" err="1" smtClean="0">
              <a:latin typeface="+mj-lt"/>
            </a:rPr>
            <a:t>Circles</a:t>
          </a:r>
          <a:r>
            <a:rPr lang="hu-HU" sz="1600" dirty="0" smtClean="0">
              <a:latin typeface="+mj-lt"/>
            </a:rPr>
            <a:t> of </a:t>
          </a:r>
          <a:r>
            <a:rPr lang="hu-HU" sz="1600" dirty="0" err="1" smtClean="0">
              <a:latin typeface="+mj-lt"/>
            </a:rPr>
            <a:t>innovation</a:t>
          </a:r>
          <a:endParaRPr lang="hu-HU" sz="1600" dirty="0">
            <a:latin typeface="+mj-lt"/>
          </a:endParaRPr>
        </a:p>
      </dgm:t>
    </dgm:pt>
    <dgm:pt modelId="{00B3C5D5-45E8-470D-9B98-9394E705B82B}" type="parTrans" cxnId="{BD9745E6-4CE6-4B49-A861-D2FF6960FA6E}">
      <dgm:prSet/>
      <dgm:spPr/>
      <dgm:t>
        <a:bodyPr/>
        <a:lstStyle/>
        <a:p>
          <a:endParaRPr lang="hu-HU"/>
        </a:p>
      </dgm:t>
    </dgm:pt>
    <dgm:pt modelId="{8DC4713A-1825-4DF1-9A2D-249EA30F29AA}" type="sibTrans" cxnId="{BD9745E6-4CE6-4B49-A861-D2FF6960FA6E}">
      <dgm:prSet/>
      <dgm:spPr/>
      <dgm:t>
        <a:bodyPr/>
        <a:lstStyle/>
        <a:p>
          <a:endParaRPr lang="hu-HU"/>
        </a:p>
      </dgm:t>
    </dgm:pt>
    <dgm:pt modelId="{5EA6817D-7555-44F2-BCDB-EE1D2DE1E30E}">
      <dgm:prSet phldrT="[Szöveg]"/>
      <dgm:spPr/>
      <dgm:t>
        <a:bodyPr/>
        <a:lstStyle/>
        <a:p>
          <a:pPr algn="ctr"/>
          <a:r>
            <a:rPr lang="hu-HU" dirty="0" smtClean="0">
              <a:latin typeface="+mj-lt"/>
            </a:rPr>
            <a:t>TÉRERŐ </a:t>
          </a:r>
          <a:r>
            <a:rPr lang="hu-HU" dirty="0" err="1" smtClean="0">
              <a:latin typeface="+mj-lt"/>
            </a:rPr>
            <a:t>Community</a:t>
          </a:r>
          <a:r>
            <a:rPr lang="hu-HU" dirty="0" smtClean="0">
              <a:latin typeface="+mj-lt"/>
            </a:rPr>
            <a:t> </a:t>
          </a:r>
          <a:r>
            <a:rPr lang="hu-HU" dirty="0" err="1" smtClean="0">
              <a:latin typeface="+mj-lt"/>
            </a:rPr>
            <a:t>Foundation</a:t>
          </a:r>
          <a:r>
            <a:rPr lang="hu-HU" dirty="0" smtClean="0">
              <a:latin typeface="+mj-lt"/>
            </a:rPr>
            <a:t> (2016)</a:t>
          </a:r>
          <a:endParaRPr lang="hu-HU" dirty="0">
            <a:latin typeface="+mj-lt"/>
          </a:endParaRPr>
        </a:p>
      </dgm:t>
    </dgm:pt>
    <dgm:pt modelId="{4A949FB1-2F8B-416B-B1DD-D25F8E61F528}" type="parTrans" cxnId="{BE2B2E31-7E68-493E-AB16-5F274FCD0E4C}">
      <dgm:prSet/>
      <dgm:spPr/>
      <dgm:t>
        <a:bodyPr/>
        <a:lstStyle/>
        <a:p>
          <a:endParaRPr lang="hu-HU"/>
        </a:p>
      </dgm:t>
    </dgm:pt>
    <dgm:pt modelId="{F012C131-B5D0-4E31-B3BE-1F725EA6D07E}" type="sibTrans" cxnId="{BE2B2E31-7E68-493E-AB16-5F274FCD0E4C}">
      <dgm:prSet/>
      <dgm:spPr/>
      <dgm:t>
        <a:bodyPr/>
        <a:lstStyle/>
        <a:p>
          <a:endParaRPr lang="hu-HU"/>
        </a:p>
      </dgm:t>
    </dgm:pt>
    <dgm:pt modelId="{AC8AE7C5-C57C-489D-A0EC-45B6DAB0DFA6}">
      <dgm:prSet phldrT="[Szöveg]"/>
      <dgm:spPr/>
      <dgm:t>
        <a:bodyPr/>
        <a:lstStyle/>
        <a:p>
          <a:r>
            <a:rPr lang="hu-HU" b="0" i="0" dirty="0" smtClean="0">
              <a:latin typeface="+mj-lt"/>
            </a:rPr>
            <a:t>D</a:t>
          </a:r>
          <a:r>
            <a:rPr lang="en-US" b="0" i="0" dirty="0" err="1" smtClean="0">
              <a:latin typeface="+mj-lt"/>
            </a:rPr>
            <a:t>esigned</a:t>
          </a:r>
          <a:r>
            <a:rPr lang="en-US" b="0" i="0" dirty="0" smtClean="0">
              <a:latin typeface="+mj-lt"/>
            </a:rPr>
            <a:t> to pool donations into a coordinated investment and grant making facility dedicated primarily to the social improvement of a given place.</a:t>
          </a:r>
          <a:endParaRPr lang="hu-HU" dirty="0">
            <a:latin typeface="+mj-lt"/>
          </a:endParaRPr>
        </a:p>
      </dgm:t>
    </dgm:pt>
    <dgm:pt modelId="{3D032E37-A8C5-42A4-BBD7-CD8C65A20C4C}" type="parTrans" cxnId="{266B826B-956E-47EF-ACC4-6E72DDB753F7}">
      <dgm:prSet/>
      <dgm:spPr/>
      <dgm:t>
        <a:bodyPr/>
        <a:lstStyle/>
        <a:p>
          <a:endParaRPr lang="hu-HU"/>
        </a:p>
      </dgm:t>
    </dgm:pt>
    <dgm:pt modelId="{94D43052-A3F9-4E75-8F55-DEC3ADFBFB0D}" type="sibTrans" cxnId="{266B826B-956E-47EF-ACC4-6E72DDB753F7}">
      <dgm:prSet/>
      <dgm:spPr/>
      <dgm:t>
        <a:bodyPr/>
        <a:lstStyle/>
        <a:p>
          <a:endParaRPr lang="hu-HU"/>
        </a:p>
      </dgm:t>
    </dgm:pt>
    <dgm:pt modelId="{8BC97C3B-7F4B-4F38-ADED-CF9EDE4A7C4E}">
      <dgm:prSet phldrT="[Szöveg]"/>
      <dgm:spPr/>
      <dgm:t>
        <a:bodyPr/>
        <a:lstStyle/>
        <a:p>
          <a:r>
            <a:rPr lang="en-US" dirty="0" smtClean="0">
              <a:latin typeface="+mj-lt"/>
            </a:rPr>
            <a:t>Act as grant-making foundations – give grants to support development</a:t>
          </a:r>
          <a:r>
            <a:rPr lang="hu-HU" dirty="0" smtClean="0">
              <a:latin typeface="+mj-lt"/>
            </a:rPr>
            <a:t> local</a:t>
          </a:r>
          <a:r>
            <a:rPr lang="en-US" dirty="0" smtClean="0">
              <a:latin typeface="+mj-lt"/>
            </a:rPr>
            <a:t> projects</a:t>
          </a:r>
          <a:endParaRPr lang="hu-HU" dirty="0">
            <a:latin typeface="+mj-lt"/>
          </a:endParaRPr>
        </a:p>
      </dgm:t>
    </dgm:pt>
    <dgm:pt modelId="{3EAF3D8D-0E1F-49FD-963E-2B25C889463C}" type="parTrans" cxnId="{5517DFF1-EE6E-43DA-82FC-6E1D23E76A0A}">
      <dgm:prSet/>
      <dgm:spPr/>
      <dgm:t>
        <a:bodyPr/>
        <a:lstStyle/>
        <a:p>
          <a:endParaRPr lang="hu-HU"/>
        </a:p>
      </dgm:t>
    </dgm:pt>
    <dgm:pt modelId="{032102D4-85DB-40CF-9B86-348D59EFD541}" type="sibTrans" cxnId="{5517DFF1-EE6E-43DA-82FC-6E1D23E76A0A}">
      <dgm:prSet/>
      <dgm:spPr/>
      <dgm:t>
        <a:bodyPr/>
        <a:lstStyle/>
        <a:p>
          <a:endParaRPr lang="hu-HU"/>
        </a:p>
      </dgm:t>
    </dgm:pt>
    <dgm:pt modelId="{224DC3A9-9EFC-4CC8-B2E4-391CFC24BE1A}">
      <dgm:prSet phldrT="[Szöveg]" custT="1"/>
      <dgm:spPr/>
      <dgm:t>
        <a:bodyPr/>
        <a:lstStyle/>
        <a:p>
          <a:r>
            <a:rPr lang="hu-HU" sz="1600" dirty="0" err="1" smtClean="0">
              <a:latin typeface="+mj-lt"/>
            </a:rPr>
            <a:t>Mentors</a:t>
          </a:r>
          <a:r>
            <a:rPr lang="hu-HU" sz="1600" dirty="0" smtClean="0">
              <a:latin typeface="+mj-lt"/>
            </a:rPr>
            <a:t> </a:t>
          </a:r>
          <a:r>
            <a:rPr lang="hu-HU" sz="1600" dirty="0" err="1" smtClean="0">
              <a:latin typeface="+mj-lt"/>
            </a:rPr>
            <a:t>for</a:t>
          </a:r>
          <a:r>
            <a:rPr lang="hu-HU" sz="1600" dirty="0" smtClean="0">
              <a:latin typeface="+mj-lt"/>
            </a:rPr>
            <a:t> </a:t>
          </a:r>
          <a:r>
            <a:rPr lang="hu-HU" sz="1600" dirty="0" err="1" smtClean="0">
              <a:latin typeface="+mj-lt"/>
            </a:rPr>
            <a:t>social</a:t>
          </a:r>
          <a:r>
            <a:rPr lang="hu-HU" sz="1600" dirty="0" smtClean="0">
              <a:latin typeface="+mj-lt"/>
            </a:rPr>
            <a:t> </a:t>
          </a:r>
          <a:r>
            <a:rPr lang="hu-HU" sz="1600" dirty="0" err="1" smtClean="0">
              <a:latin typeface="+mj-lt"/>
            </a:rPr>
            <a:t>innovations</a:t>
          </a:r>
          <a:endParaRPr lang="hu-HU" sz="1600" dirty="0">
            <a:latin typeface="+mj-lt"/>
          </a:endParaRPr>
        </a:p>
      </dgm:t>
    </dgm:pt>
    <dgm:pt modelId="{3D50D3A7-776B-4DBB-8A3B-E1A1F3E5E9BD}" type="parTrans" cxnId="{4E1AF976-9124-4607-B1ED-421A61B9BBF4}">
      <dgm:prSet/>
      <dgm:spPr/>
      <dgm:t>
        <a:bodyPr/>
        <a:lstStyle/>
        <a:p>
          <a:endParaRPr lang="hu-HU"/>
        </a:p>
      </dgm:t>
    </dgm:pt>
    <dgm:pt modelId="{676AA01E-CD28-4AB2-AA71-80C4A8304936}" type="sibTrans" cxnId="{4E1AF976-9124-4607-B1ED-421A61B9BBF4}">
      <dgm:prSet/>
      <dgm:spPr/>
      <dgm:t>
        <a:bodyPr/>
        <a:lstStyle/>
        <a:p>
          <a:endParaRPr lang="hu-HU"/>
        </a:p>
      </dgm:t>
    </dgm:pt>
    <dgm:pt modelId="{A1980C34-CCEB-4DEB-9C1C-8B34FEC20147}">
      <dgm:prSet phldrT="[Szöveg]" custT="1"/>
      <dgm:spPr/>
      <dgm:t>
        <a:bodyPr/>
        <a:lstStyle/>
        <a:p>
          <a:r>
            <a:rPr lang="hu-HU" sz="1600" dirty="0" err="1" smtClean="0">
              <a:latin typeface="+mj-lt"/>
            </a:rPr>
            <a:t>Training</a:t>
          </a:r>
          <a:r>
            <a:rPr lang="hu-HU" sz="1600" dirty="0" smtClean="0">
              <a:latin typeface="+mj-lt"/>
            </a:rPr>
            <a:t> of </a:t>
          </a:r>
          <a:r>
            <a:rPr lang="hu-HU" sz="1600" dirty="0" err="1" smtClean="0">
              <a:latin typeface="+mj-lt"/>
            </a:rPr>
            <a:t>social</a:t>
          </a:r>
          <a:r>
            <a:rPr lang="hu-HU" sz="1600" dirty="0" smtClean="0">
              <a:latin typeface="+mj-lt"/>
            </a:rPr>
            <a:t> </a:t>
          </a:r>
          <a:r>
            <a:rPr lang="hu-HU" sz="1600" dirty="0" err="1" smtClean="0">
              <a:latin typeface="+mj-lt"/>
            </a:rPr>
            <a:t>innovation</a:t>
          </a:r>
          <a:r>
            <a:rPr lang="hu-HU" sz="1600" dirty="0" smtClean="0">
              <a:latin typeface="+mj-lt"/>
            </a:rPr>
            <a:t> </a:t>
          </a:r>
          <a:r>
            <a:rPr lang="hu-HU" sz="1600" dirty="0" err="1" smtClean="0">
              <a:latin typeface="+mj-lt"/>
            </a:rPr>
            <a:t>for</a:t>
          </a:r>
          <a:r>
            <a:rPr lang="hu-HU" sz="1600" dirty="0" smtClean="0">
              <a:latin typeface="+mj-lt"/>
            </a:rPr>
            <a:t> </a:t>
          </a:r>
          <a:r>
            <a:rPr lang="hu-HU" sz="1600" dirty="0" err="1" smtClean="0">
              <a:latin typeface="+mj-lt"/>
            </a:rPr>
            <a:t>professionals</a:t>
          </a:r>
          <a:endParaRPr lang="hu-HU" sz="1600" dirty="0">
            <a:latin typeface="+mj-lt"/>
          </a:endParaRPr>
        </a:p>
      </dgm:t>
    </dgm:pt>
    <dgm:pt modelId="{6750360E-7BF9-475F-AFBB-7B37A8849636}" type="parTrans" cxnId="{1A77D1E0-51E7-423D-95C5-828992B754A8}">
      <dgm:prSet/>
      <dgm:spPr/>
      <dgm:t>
        <a:bodyPr/>
        <a:lstStyle/>
        <a:p>
          <a:endParaRPr lang="hu-HU"/>
        </a:p>
      </dgm:t>
    </dgm:pt>
    <dgm:pt modelId="{7A5F7E05-D6E5-41A1-BDE6-C1557F7E626B}" type="sibTrans" cxnId="{1A77D1E0-51E7-423D-95C5-828992B754A8}">
      <dgm:prSet/>
      <dgm:spPr/>
      <dgm:t>
        <a:bodyPr/>
        <a:lstStyle/>
        <a:p>
          <a:endParaRPr lang="hu-HU"/>
        </a:p>
      </dgm:t>
    </dgm:pt>
    <dgm:pt modelId="{AFBB4B62-E6D5-401B-9C09-FDDBB84752FA}">
      <dgm:prSet phldrT="[Szöveg]" custT="1"/>
      <dgm:spPr/>
      <dgm:t>
        <a:bodyPr/>
        <a:lstStyle/>
        <a:p>
          <a:r>
            <a:rPr lang="hu-HU" sz="1600" dirty="0" err="1" smtClean="0">
              <a:latin typeface="+mj-lt"/>
            </a:rPr>
            <a:t>Workshops</a:t>
          </a:r>
          <a:r>
            <a:rPr lang="hu-HU" sz="1600" dirty="0" smtClean="0">
              <a:latin typeface="+mj-lt"/>
            </a:rPr>
            <a:t> of </a:t>
          </a:r>
          <a:r>
            <a:rPr lang="hu-HU" sz="1600" dirty="0" err="1" smtClean="0">
              <a:latin typeface="+mj-lt"/>
            </a:rPr>
            <a:t>regional</a:t>
          </a:r>
          <a:r>
            <a:rPr lang="hu-HU" sz="1600" dirty="0" smtClean="0">
              <a:latin typeface="+mj-lt"/>
            </a:rPr>
            <a:t> </a:t>
          </a:r>
          <a:r>
            <a:rPr lang="hu-HU" sz="1600" dirty="0" err="1" smtClean="0">
              <a:latin typeface="+mj-lt"/>
            </a:rPr>
            <a:t>actors</a:t>
          </a:r>
          <a:endParaRPr lang="hu-HU" sz="1600" dirty="0">
            <a:latin typeface="+mj-lt"/>
          </a:endParaRPr>
        </a:p>
      </dgm:t>
    </dgm:pt>
    <dgm:pt modelId="{BADB88F0-56DA-4F57-9463-C6B022FA2A3C}" type="parTrans" cxnId="{9AFFA456-8730-4CB9-805F-0E94D8671881}">
      <dgm:prSet/>
      <dgm:spPr/>
      <dgm:t>
        <a:bodyPr/>
        <a:lstStyle/>
        <a:p>
          <a:endParaRPr lang="hu-HU"/>
        </a:p>
      </dgm:t>
    </dgm:pt>
    <dgm:pt modelId="{886C3080-E656-4001-8836-D8A0A436CDC6}" type="sibTrans" cxnId="{9AFFA456-8730-4CB9-805F-0E94D8671881}">
      <dgm:prSet/>
      <dgm:spPr/>
      <dgm:t>
        <a:bodyPr/>
        <a:lstStyle/>
        <a:p>
          <a:endParaRPr lang="hu-HU"/>
        </a:p>
      </dgm:t>
    </dgm:pt>
    <dgm:pt modelId="{AF8C4101-B5FF-43A6-A8BA-DA328BC6646E}">
      <dgm:prSet phldrT="[Szöveg]" custT="1"/>
      <dgm:spPr/>
      <dgm:t>
        <a:bodyPr/>
        <a:lstStyle/>
        <a:p>
          <a:pPr algn="ctr"/>
          <a:r>
            <a:rPr lang="hu-HU" sz="1600" dirty="0" err="1" smtClean="0">
              <a:latin typeface="+mj-lt"/>
            </a:rPr>
            <a:t>Generating</a:t>
          </a:r>
          <a:r>
            <a:rPr lang="hu-HU" sz="1600" dirty="0" smtClean="0">
              <a:latin typeface="+mj-lt"/>
            </a:rPr>
            <a:t> </a:t>
          </a:r>
          <a:r>
            <a:rPr lang="hu-HU" sz="1600" dirty="0" err="1" smtClean="0">
              <a:latin typeface="+mj-lt"/>
            </a:rPr>
            <a:t>social</a:t>
          </a:r>
          <a:r>
            <a:rPr lang="hu-HU" sz="1600" dirty="0" smtClean="0">
              <a:latin typeface="+mj-lt"/>
            </a:rPr>
            <a:t> </a:t>
          </a:r>
          <a:r>
            <a:rPr lang="hu-HU" sz="1600" dirty="0" err="1" smtClean="0">
              <a:latin typeface="+mj-lt"/>
            </a:rPr>
            <a:t>innovations</a:t>
          </a:r>
          <a:r>
            <a:rPr lang="hu-HU" sz="1600" dirty="0" smtClean="0">
              <a:latin typeface="+mj-lt"/>
            </a:rPr>
            <a:t> in BAZ </a:t>
          </a:r>
          <a:r>
            <a:rPr lang="hu-HU" sz="1600" dirty="0" err="1" smtClean="0">
              <a:latin typeface="+mj-lt"/>
            </a:rPr>
            <a:t>county</a:t>
          </a:r>
          <a:r>
            <a:rPr lang="hu-HU" sz="1600" dirty="0" smtClean="0">
              <a:latin typeface="+mj-lt"/>
            </a:rPr>
            <a:t> </a:t>
          </a:r>
          <a:r>
            <a:rPr lang="hu-HU" sz="1400" dirty="0" smtClean="0">
              <a:latin typeface="+mj-lt"/>
            </a:rPr>
            <a:t>(2015) T-modell</a:t>
          </a:r>
          <a:endParaRPr lang="hu-HU" sz="1400" dirty="0">
            <a:latin typeface="+mj-lt"/>
          </a:endParaRPr>
        </a:p>
      </dgm:t>
    </dgm:pt>
    <dgm:pt modelId="{55240C1E-0E66-439E-B6B5-71D69F0BA788}" type="sibTrans" cxnId="{C01011F9-137D-47F0-8047-5A2522FBD055}">
      <dgm:prSet/>
      <dgm:spPr/>
      <dgm:t>
        <a:bodyPr/>
        <a:lstStyle/>
        <a:p>
          <a:endParaRPr lang="hu-HU"/>
        </a:p>
      </dgm:t>
    </dgm:pt>
    <dgm:pt modelId="{D32D04B3-0E61-4A0F-B8D0-1A949A836D94}" type="parTrans" cxnId="{C01011F9-137D-47F0-8047-5A2522FBD055}">
      <dgm:prSet/>
      <dgm:spPr/>
      <dgm:t>
        <a:bodyPr/>
        <a:lstStyle/>
        <a:p>
          <a:endParaRPr lang="hu-HU"/>
        </a:p>
      </dgm:t>
    </dgm:pt>
    <dgm:pt modelId="{92041C11-BF5E-48BB-B6C8-2D99B2C7B77B}">
      <dgm:prSet phldrT="[Szöveg]" custT="1"/>
      <dgm:spPr/>
      <dgm:t>
        <a:bodyPr/>
        <a:lstStyle/>
        <a:p>
          <a:r>
            <a:rPr lang="hu-HU" sz="1600" dirty="0" err="1" smtClean="0">
              <a:latin typeface="+mj-lt"/>
            </a:rPr>
            <a:t>To</a:t>
          </a:r>
          <a:r>
            <a:rPr lang="hu-HU" sz="1600" dirty="0" smtClean="0">
              <a:latin typeface="+mj-lt"/>
            </a:rPr>
            <a:t> </a:t>
          </a:r>
          <a:r>
            <a:rPr lang="en-US" sz="1600" dirty="0" smtClean="0">
              <a:latin typeface="+mj-lt"/>
            </a:rPr>
            <a:t>use the training and research experience accumulated in higher education in the development of rural areas struggling with persistent crisis problems, thus ensuring direct knowledge transfer between higher education and regional development practice</a:t>
          </a:r>
          <a:endParaRPr lang="hu-HU" sz="1600" dirty="0">
            <a:latin typeface="+mj-lt"/>
          </a:endParaRPr>
        </a:p>
      </dgm:t>
    </dgm:pt>
    <dgm:pt modelId="{11037F3A-62A5-4B2B-9519-61376DB107BB}" type="parTrans" cxnId="{49205441-BE85-410C-8F9A-64CEE7A6B85B}">
      <dgm:prSet/>
      <dgm:spPr/>
      <dgm:t>
        <a:bodyPr/>
        <a:lstStyle/>
        <a:p>
          <a:endParaRPr lang="hu-HU"/>
        </a:p>
      </dgm:t>
    </dgm:pt>
    <dgm:pt modelId="{C0D46CBB-8391-4E36-856C-8B153A644BE1}" type="sibTrans" cxnId="{49205441-BE85-410C-8F9A-64CEE7A6B85B}">
      <dgm:prSet/>
      <dgm:spPr/>
      <dgm:t>
        <a:bodyPr/>
        <a:lstStyle/>
        <a:p>
          <a:endParaRPr lang="hu-HU"/>
        </a:p>
      </dgm:t>
    </dgm:pt>
    <dgm:pt modelId="{AFA37364-840B-471C-8EB3-7F0A742B6814}">
      <dgm:prSet phldrT="[Szöveg]"/>
      <dgm:spPr/>
      <dgm:t>
        <a:bodyPr/>
        <a:lstStyle/>
        <a:p>
          <a:r>
            <a:rPr lang="hu-HU" dirty="0" err="1" smtClean="0">
              <a:latin typeface="+mj-lt"/>
            </a:rPr>
            <a:t>Helps</a:t>
          </a:r>
          <a:r>
            <a:rPr lang="hu-HU" dirty="0" smtClean="0">
              <a:latin typeface="+mj-lt"/>
            </a:rPr>
            <a:t> in </a:t>
          </a:r>
          <a:r>
            <a:rPr lang="hu-HU" dirty="0" err="1" smtClean="0">
              <a:latin typeface="+mj-lt"/>
            </a:rPr>
            <a:t>the</a:t>
          </a:r>
          <a:r>
            <a:rPr lang="hu-HU" dirty="0" smtClean="0">
              <a:latin typeface="+mj-lt"/>
            </a:rPr>
            <a:t> </a:t>
          </a:r>
          <a:r>
            <a:rPr lang="hu-HU" dirty="0" err="1" smtClean="0">
              <a:latin typeface="+mj-lt"/>
            </a:rPr>
            <a:t>development</a:t>
          </a:r>
          <a:r>
            <a:rPr lang="hu-HU" dirty="0" smtClean="0">
              <a:latin typeface="+mj-lt"/>
            </a:rPr>
            <a:t> of local </a:t>
          </a:r>
          <a:r>
            <a:rPr lang="hu-HU" dirty="0" err="1" smtClean="0">
              <a:latin typeface="+mj-lt"/>
            </a:rPr>
            <a:t>innovative</a:t>
          </a:r>
          <a:r>
            <a:rPr lang="hu-HU" dirty="0" smtClean="0">
              <a:latin typeface="+mj-lt"/>
            </a:rPr>
            <a:t> </a:t>
          </a:r>
          <a:r>
            <a:rPr lang="hu-HU" dirty="0" err="1" smtClean="0">
              <a:latin typeface="+mj-lt"/>
            </a:rPr>
            <a:t>initiatives</a:t>
          </a:r>
          <a:endParaRPr lang="hu-HU" dirty="0">
            <a:latin typeface="+mj-lt"/>
          </a:endParaRPr>
        </a:p>
      </dgm:t>
    </dgm:pt>
    <dgm:pt modelId="{9ED23569-B53A-453D-86BE-9783A4513249}" type="parTrans" cxnId="{F3CADDA8-69B6-4BBF-AF46-1323E8C0637D}">
      <dgm:prSet/>
      <dgm:spPr/>
      <dgm:t>
        <a:bodyPr/>
        <a:lstStyle/>
        <a:p>
          <a:endParaRPr lang="hu-HU"/>
        </a:p>
      </dgm:t>
    </dgm:pt>
    <dgm:pt modelId="{4E1E1FE5-173D-483B-A3CD-3487F9508474}" type="sibTrans" cxnId="{F3CADDA8-69B6-4BBF-AF46-1323E8C0637D}">
      <dgm:prSet/>
      <dgm:spPr/>
      <dgm:t>
        <a:bodyPr/>
        <a:lstStyle/>
        <a:p>
          <a:endParaRPr lang="hu-HU"/>
        </a:p>
      </dgm:t>
    </dgm:pt>
    <dgm:pt modelId="{2FF17747-F305-4597-83C7-65CB28BCFAAC}" type="pres">
      <dgm:prSet presAssocID="{F30C08EE-8DB5-4E5C-B055-F40CB4D10048}" presName="linearFlow" presStyleCnt="0">
        <dgm:presLayoutVars>
          <dgm:dir/>
          <dgm:animLvl val="lvl"/>
          <dgm:resizeHandles/>
        </dgm:presLayoutVars>
      </dgm:prSet>
      <dgm:spPr/>
      <dgm:t>
        <a:bodyPr/>
        <a:lstStyle/>
        <a:p>
          <a:endParaRPr lang="hu-HU"/>
        </a:p>
      </dgm:t>
    </dgm:pt>
    <dgm:pt modelId="{AF01FFB1-512C-46D3-A1B9-24743353D848}" type="pres">
      <dgm:prSet presAssocID="{A0793FFB-40F7-4C6C-982D-E2EB5DD8F69F}" presName="compositeNode" presStyleCnt="0">
        <dgm:presLayoutVars>
          <dgm:bulletEnabled val="1"/>
        </dgm:presLayoutVars>
      </dgm:prSet>
      <dgm:spPr/>
    </dgm:pt>
    <dgm:pt modelId="{BDF5FE86-8964-4EB5-B448-6878BA9985FE}" type="pres">
      <dgm:prSet presAssocID="{A0793FFB-40F7-4C6C-982D-E2EB5DD8F69F}" presName="image" presStyleLbl="fgImgPlace1" presStyleIdx="0" presStyleCnt="3" custLinFactNeighborX="10124" custLinFactNeighborY="-5278"/>
      <dgm:spPr>
        <a:blipFill rotWithShape="1">
          <a:blip xmlns:r="http://schemas.openxmlformats.org/officeDocument/2006/relationships" r:embed="rId1"/>
          <a:stretch>
            <a:fillRect/>
          </a:stretch>
        </a:blipFill>
      </dgm:spPr>
      <dgm:t>
        <a:bodyPr/>
        <a:lstStyle/>
        <a:p>
          <a:endParaRPr lang="hu-HU"/>
        </a:p>
      </dgm:t>
    </dgm:pt>
    <dgm:pt modelId="{BD5B4C92-8DBF-4FA5-8CED-B44D39AC37E3}" type="pres">
      <dgm:prSet presAssocID="{A0793FFB-40F7-4C6C-982D-E2EB5DD8F69F}" presName="childNode" presStyleLbl="node1" presStyleIdx="0" presStyleCnt="3" custLinFactNeighborX="-1611" custLinFactNeighborY="613">
        <dgm:presLayoutVars>
          <dgm:bulletEnabled val="1"/>
        </dgm:presLayoutVars>
      </dgm:prSet>
      <dgm:spPr/>
      <dgm:t>
        <a:bodyPr/>
        <a:lstStyle/>
        <a:p>
          <a:endParaRPr lang="hu-HU"/>
        </a:p>
      </dgm:t>
    </dgm:pt>
    <dgm:pt modelId="{1887B100-2A70-4D51-BB0E-D0514F134AB6}" type="pres">
      <dgm:prSet presAssocID="{A0793FFB-40F7-4C6C-982D-E2EB5DD8F69F}" presName="parentNode" presStyleLbl="revTx" presStyleIdx="0" presStyleCnt="3" custScaleX="144100" custScaleY="110554" custLinFactNeighborX="-13190" custLinFactNeighborY="4453">
        <dgm:presLayoutVars>
          <dgm:chMax val="0"/>
          <dgm:bulletEnabled val="1"/>
        </dgm:presLayoutVars>
      </dgm:prSet>
      <dgm:spPr/>
      <dgm:t>
        <a:bodyPr/>
        <a:lstStyle/>
        <a:p>
          <a:endParaRPr lang="hu-HU"/>
        </a:p>
      </dgm:t>
    </dgm:pt>
    <dgm:pt modelId="{307DB523-18F8-4656-9447-FEB50986069D}" type="pres">
      <dgm:prSet presAssocID="{6B3A1EB7-138F-44FB-BB6D-B27EFA85F335}" presName="sibTrans" presStyleCnt="0"/>
      <dgm:spPr/>
    </dgm:pt>
    <dgm:pt modelId="{044E25EA-1E56-486E-A1BB-4804DB2DA3CC}" type="pres">
      <dgm:prSet presAssocID="{AF8C4101-B5FF-43A6-A8BA-DA328BC6646E}" presName="compositeNode" presStyleCnt="0">
        <dgm:presLayoutVars>
          <dgm:bulletEnabled val="1"/>
        </dgm:presLayoutVars>
      </dgm:prSet>
      <dgm:spPr/>
    </dgm:pt>
    <dgm:pt modelId="{C0BC003E-C21A-4F63-A1E7-FD6FC6809A29}" type="pres">
      <dgm:prSet presAssocID="{AF8C4101-B5FF-43A6-A8BA-DA328BC6646E}" presName="image" presStyleLbl="fgImgPlace1" presStyleIdx="1" presStyleCnt="3" custLinFactNeighborX="-375" custLinFactNeighborY="-5348"/>
      <dgm:spPr>
        <a:blipFill rotWithShape="1">
          <a:blip xmlns:r="http://schemas.openxmlformats.org/officeDocument/2006/relationships" r:embed="rId2"/>
          <a:stretch>
            <a:fillRect/>
          </a:stretch>
        </a:blipFill>
      </dgm:spPr>
      <dgm:t>
        <a:bodyPr/>
        <a:lstStyle/>
        <a:p>
          <a:endParaRPr lang="hu-HU"/>
        </a:p>
      </dgm:t>
    </dgm:pt>
    <dgm:pt modelId="{803C5EDA-F848-4D99-8907-992450EEC0DB}" type="pres">
      <dgm:prSet presAssocID="{AF8C4101-B5FF-43A6-A8BA-DA328BC6646E}" presName="childNode" presStyleLbl="node1" presStyleIdx="1" presStyleCnt="3" custScaleX="130053" custScaleY="103451" custLinFactNeighborX="3864" custLinFactNeighborY="2091">
        <dgm:presLayoutVars>
          <dgm:bulletEnabled val="1"/>
        </dgm:presLayoutVars>
      </dgm:prSet>
      <dgm:spPr/>
      <dgm:t>
        <a:bodyPr/>
        <a:lstStyle/>
        <a:p>
          <a:endParaRPr lang="hu-HU"/>
        </a:p>
      </dgm:t>
    </dgm:pt>
    <dgm:pt modelId="{EAAE566B-73A7-4782-AEF9-034FB80294A3}" type="pres">
      <dgm:prSet presAssocID="{AF8C4101-B5FF-43A6-A8BA-DA328BC6646E}" presName="parentNode" presStyleLbl="revTx" presStyleIdx="1" presStyleCnt="3" custScaleY="93440" custLinFactNeighborX="-92531" custLinFactNeighborY="4127">
        <dgm:presLayoutVars>
          <dgm:chMax val="0"/>
          <dgm:bulletEnabled val="1"/>
        </dgm:presLayoutVars>
      </dgm:prSet>
      <dgm:spPr/>
      <dgm:t>
        <a:bodyPr/>
        <a:lstStyle/>
        <a:p>
          <a:endParaRPr lang="hu-HU"/>
        </a:p>
      </dgm:t>
    </dgm:pt>
    <dgm:pt modelId="{C7938ED7-3525-4366-AC30-023BEB31C855}" type="pres">
      <dgm:prSet presAssocID="{55240C1E-0E66-439E-B6B5-71D69F0BA788}" presName="sibTrans" presStyleCnt="0"/>
      <dgm:spPr/>
    </dgm:pt>
    <dgm:pt modelId="{F54E9FD3-57AD-46C6-857F-CE624FF29688}" type="pres">
      <dgm:prSet presAssocID="{5EA6817D-7555-44F2-BCDB-EE1D2DE1E30E}" presName="compositeNode" presStyleCnt="0">
        <dgm:presLayoutVars>
          <dgm:bulletEnabled val="1"/>
        </dgm:presLayoutVars>
      </dgm:prSet>
      <dgm:spPr/>
    </dgm:pt>
    <dgm:pt modelId="{17FE879B-3E3B-4044-9E7B-B41CB9F7D4C5}" type="pres">
      <dgm:prSet presAssocID="{5EA6817D-7555-44F2-BCDB-EE1D2DE1E30E}" presName="image" presStyleLbl="fgImgPlace1" presStyleIdx="2" presStyleCnt="3" custScaleY="103429" custLinFactNeighborX="-1103" custLinFactNeighborY="-4027"/>
      <dgm:spPr>
        <a:blipFill rotWithShape="1">
          <a:blip xmlns:r="http://schemas.openxmlformats.org/officeDocument/2006/relationships" r:embed="rId3"/>
          <a:stretch>
            <a:fillRect/>
          </a:stretch>
        </a:blipFill>
      </dgm:spPr>
      <dgm:t>
        <a:bodyPr/>
        <a:lstStyle/>
        <a:p>
          <a:endParaRPr lang="hu-HU"/>
        </a:p>
      </dgm:t>
    </dgm:pt>
    <dgm:pt modelId="{2E55D11E-E393-4917-BCEE-4F945AC7E1A0}" type="pres">
      <dgm:prSet presAssocID="{5EA6817D-7555-44F2-BCDB-EE1D2DE1E30E}" presName="childNode" presStyleLbl="node1" presStyleIdx="2" presStyleCnt="3" custScaleX="114087" custScaleY="99611" custLinFactNeighborX="-4268" custLinFactNeighborY="278">
        <dgm:presLayoutVars>
          <dgm:bulletEnabled val="1"/>
        </dgm:presLayoutVars>
      </dgm:prSet>
      <dgm:spPr/>
      <dgm:t>
        <a:bodyPr/>
        <a:lstStyle/>
        <a:p>
          <a:endParaRPr lang="hu-HU"/>
        </a:p>
      </dgm:t>
    </dgm:pt>
    <dgm:pt modelId="{D100DBBE-D037-40D9-9AB6-CCBA08650163}" type="pres">
      <dgm:prSet presAssocID="{5EA6817D-7555-44F2-BCDB-EE1D2DE1E30E}" presName="parentNode" presStyleLbl="revTx" presStyleIdx="2" presStyleCnt="3" custLinFactNeighborX="-37437" custLinFactNeighborY="278">
        <dgm:presLayoutVars>
          <dgm:chMax val="0"/>
          <dgm:bulletEnabled val="1"/>
        </dgm:presLayoutVars>
      </dgm:prSet>
      <dgm:spPr/>
      <dgm:t>
        <a:bodyPr/>
        <a:lstStyle/>
        <a:p>
          <a:endParaRPr lang="hu-HU"/>
        </a:p>
      </dgm:t>
    </dgm:pt>
  </dgm:ptLst>
  <dgm:cxnLst>
    <dgm:cxn modelId="{8C3794FA-5E68-4BE6-AB8F-652EEDC55411}" type="presOf" srcId="{4DFDC083-56DF-49EF-B66A-7B662B08B405}" destId="{803C5EDA-F848-4D99-8907-992450EEC0DB}" srcOrd="0" destOrd="2" presId="urn:microsoft.com/office/officeart/2005/8/layout/hList2"/>
    <dgm:cxn modelId="{49205441-BE85-410C-8F9A-64CEE7A6B85B}" srcId="{AF8C4101-B5FF-43A6-A8BA-DA328BC6646E}" destId="{92041C11-BF5E-48BB-B6C8-2D99B2C7B77B}" srcOrd="1" destOrd="0" parTransId="{11037F3A-62A5-4B2B-9519-61376DB107BB}" sibTransId="{C0D46CBB-8391-4E36-856C-8B153A644BE1}"/>
    <dgm:cxn modelId="{BD9745E6-4CE6-4B49-A861-D2FF6960FA6E}" srcId="{AF8C4101-B5FF-43A6-A8BA-DA328BC6646E}" destId="{4DFDC083-56DF-49EF-B66A-7B662B08B405}" srcOrd="2" destOrd="0" parTransId="{00B3C5D5-45E8-470D-9B98-9394E705B82B}" sibTransId="{8DC4713A-1825-4DF1-9A2D-249EA30F29AA}"/>
    <dgm:cxn modelId="{3ECF9F4A-5B8A-4C42-8FC4-D18DC75DCB50}" type="presOf" srcId="{AC8AE7C5-C57C-489D-A0EC-45B6DAB0DFA6}" destId="{2E55D11E-E393-4917-BCEE-4F945AC7E1A0}" srcOrd="0" destOrd="0" presId="urn:microsoft.com/office/officeart/2005/8/layout/hList2"/>
    <dgm:cxn modelId="{4E1AF976-9124-4607-B1ED-421A61B9BBF4}" srcId="{A0793FFB-40F7-4C6C-982D-E2EB5DD8F69F}" destId="{224DC3A9-9EFC-4CC8-B2E4-391CFC24BE1A}" srcOrd="2" destOrd="0" parTransId="{3D50D3A7-776B-4DBB-8A3B-E1A1F3E5E9BD}" sibTransId="{676AA01E-CD28-4AB2-AA71-80C4A8304936}"/>
    <dgm:cxn modelId="{854A8737-DAC2-41B8-B8BD-19B638D6FB0C}" type="presOf" srcId="{4944C7B3-BDF2-44FB-91AC-1ED6DDEA03AF}" destId="{BD5B4C92-8DBF-4FA5-8CED-B44D39AC37E3}" srcOrd="0" destOrd="1" presId="urn:microsoft.com/office/officeart/2005/8/layout/hList2"/>
    <dgm:cxn modelId="{F3CADDA8-69B6-4BBF-AF46-1323E8C0637D}" srcId="{5EA6817D-7555-44F2-BCDB-EE1D2DE1E30E}" destId="{AFA37364-840B-471C-8EB3-7F0A742B6814}" srcOrd="2" destOrd="0" parTransId="{9ED23569-B53A-453D-86BE-9783A4513249}" sibTransId="{4E1E1FE5-173D-483B-A3CD-3487F9508474}"/>
    <dgm:cxn modelId="{CD3F09FF-0806-4D0A-97D6-D0E82526D6D9}" type="presOf" srcId="{C576C57F-33C4-4526-A05B-F2C385D1EE8D}" destId="{BD5B4C92-8DBF-4FA5-8CED-B44D39AC37E3}" srcOrd="0" destOrd="0" presId="urn:microsoft.com/office/officeart/2005/8/layout/hList2"/>
    <dgm:cxn modelId="{85AB9C91-3EC9-41C9-AC1C-F10561823811}" type="presOf" srcId="{224DC3A9-9EFC-4CC8-B2E4-391CFC24BE1A}" destId="{BD5B4C92-8DBF-4FA5-8CED-B44D39AC37E3}" srcOrd="0" destOrd="2" presId="urn:microsoft.com/office/officeart/2005/8/layout/hList2"/>
    <dgm:cxn modelId="{84DA5B4E-9003-4C1E-B2F2-83FDCEC26986}" type="presOf" srcId="{A1980C34-CCEB-4DEB-9C1C-8B34FEC20147}" destId="{BD5B4C92-8DBF-4FA5-8CED-B44D39AC37E3}" srcOrd="0" destOrd="3" presId="urn:microsoft.com/office/officeart/2005/8/layout/hList2"/>
    <dgm:cxn modelId="{266B826B-956E-47EF-ACC4-6E72DDB753F7}" srcId="{5EA6817D-7555-44F2-BCDB-EE1D2DE1E30E}" destId="{AC8AE7C5-C57C-489D-A0EC-45B6DAB0DFA6}" srcOrd="0" destOrd="0" parTransId="{3D032E37-A8C5-42A4-BBD7-CD8C65A20C4C}" sibTransId="{94D43052-A3F9-4E75-8F55-DEC3ADFBFB0D}"/>
    <dgm:cxn modelId="{AEBEEA7D-C19F-49DB-ACA6-D53A2EC22212}" srcId="{AF8C4101-B5FF-43A6-A8BA-DA328BC6646E}" destId="{3BBC211A-79C5-4D14-A8C8-31E7344C84D7}" srcOrd="0" destOrd="0" parTransId="{7618C2A6-1E72-4147-B445-9EB6172C82E8}" sibTransId="{D91387C3-249E-4A23-A605-621697138F92}"/>
    <dgm:cxn modelId="{D72DDB3D-46C4-4843-BA07-E6D5D9820C10}" srcId="{A0793FFB-40F7-4C6C-982D-E2EB5DD8F69F}" destId="{C576C57F-33C4-4526-A05B-F2C385D1EE8D}" srcOrd="0" destOrd="0" parTransId="{C5637E2E-B0CE-4723-AC2C-F321AF6EB124}" sibTransId="{C8E8AE9D-012E-4A9D-8603-44C5FC3238DA}"/>
    <dgm:cxn modelId="{9AFFA456-8730-4CB9-805F-0E94D8671881}" srcId="{A0793FFB-40F7-4C6C-982D-E2EB5DD8F69F}" destId="{AFBB4B62-E6D5-401B-9C09-FDDBB84752FA}" srcOrd="4" destOrd="0" parTransId="{BADB88F0-56DA-4F57-9463-C6B022FA2A3C}" sibTransId="{886C3080-E656-4001-8836-D8A0A436CDC6}"/>
    <dgm:cxn modelId="{854970F2-2A47-40A3-BF77-5900B3AE12AD}" type="presOf" srcId="{5EA6817D-7555-44F2-BCDB-EE1D2DE1E30E}" destId="{D100DBBE-D037-40D9-9AB6-CCBA08650163}" srcOrd="0" destOrd="0" presId="urn:microsoft.com/office/officeart/2005/8/layout/hList2"/>
    <dgm:cxn modelId="{57F5C04E-83D5-4B05-AEBC-A3CC1AE13D9E}" type="presOf" srcId="{3BBC211A-79C5-4D14-A8C8-31E7344C84D7}" destId="{803C5EDA-F848-4D99-8907-992450EEC0DB}" srcOrd="0" destOrd="0" presId="urn:microsoft.com/office/officeart/2005/8/layout/hList2"/>
    <dgm:cxn modelId="{272FD6E6-529C-4B81-8E05-873A9C6A2F9E}" type="presOf" srcId="{AF8C4101-B5FF-43A6-A8BA-DA328BC6646E}" destId="{EAAE566B-73A7-4782-AEF9-034FB80294A3}" srcOrd="0" destOrd="0" presId="urn:microsoft.com/office/officeart/2005/8/layout/hList2"/>
    <dgm:cxn modelId="{26F44051-F974-489D-AD84-E7F5288C787A}" type="presOf" srcId="{F30C08EE-8DB5-4E5C-B055-F40CB4D10048}" destId="{2FF17747-F305-4597-83C7-65CB28BCFAAC}" srcOrd="0" destOrd="0" presId="urn:microsoft.com/office/officeart/2005/8/layout/hList2"/>
    <dgm:cxn modelId="{6B399AB9-3FE0-4C40-9A7D-D319BFA28C22}" type="presOf" srcId="{AFBB4B62-E6D5-401B-9C09-FDDBB84752FA}" destId="{BD5B4C92-8DBF-4FA5-8CED-B44D39AC37E3}" srcOrd="0" destOrd="4" presId="urn:microsoft.com/office/officeart/2005/8/layout/hList2"/>
    <dgm:cxn modelId="{5517DFF1-EE6E-43DA-82FC-6E1D23E76A0A}" srcId="{5EA6817D-7555-44F2-BCDB-EE1D2DE1E30E}" destId="{8BC97C3B-7F4B-4F38-ADED-CF9EDE4A7C4E}" srcOrd="1" destOrd="0" parTransId="{3EAF3D8D-0E1F-49FD-963E-2B25C889463C}" sibTransId="{032102D4-85DB-40CF-9B86-348D59EFD541}"/>
    <dgm:cxn modelId="{BE2B2E31-7E68-493E-AB16-5F274FCD0E4C}" srcId="{F30C08EE-8DB5-4E5C-B055-F40CB4D10048}" destId="{5EA6817D-7555-44F2-BCDB-EE1D2DE1E30E}" srcOrd="2" destOrd="0" parTransId="{4A949FB1-2F8B-416B-B1DD-D25F8E61F528}" sibTransId="{F012C131-B5D0-4E31-B3BE-1F725EA6D07E}"/>
    <dgm:cxn modelId="{00864089-2163-4AC1-BD71-F889145F6404}" type="presOf" srcId="{8BC97C3B-7F4B-4F38-ADED-CF9EDE4A7C4E}" destId="{2E55D11E-E393-4917-BCEE-4F945AC7E1A0}" srcOrd="0" destOrd="1" presId="urn:microsoft.com/office/officeart/2005/8/layout/hList2"/>
    <dgm:cxn modelId="{1A77D1E0-51E7-423D-95C5-828992B754A8}" srcId="{A0793FFB-40F7-4C6C-982D-E2EB5DD8F69F}" destId="{A1980C34-CCEB-4DEB-9C1C-8B34FEC20147}" srcOrd="3" destOrd="0" parTransId="{6750360E-7BF9-475F-AFBB-7B37A8849636}" sibTransId="{7A5F7E05-D6E5-41A1-BDE6-C1557F7E626B}"/>
    <dgm:cxn modelId="{D90FF025-7542-4507-B4F4-F496B038881C}" type="presOf" srcId="{A0793FFB-40F7-4C6C-982D-E2EB5DD8F69F}" destId="{1887B100-2A70-4D51-BB0E-D0514F134AB6}" srcOrd="0" destOrd="0" presId="urn:microsoft.com/office/officeart/2005/8/layout/hList2"/>
    <dgm:cxn modelId="{C01011F9-137D-47F0-8047-5A2522FBD055}" srcId="{F30C08EE-8DB5-4E5C-B055-F40CB4D10048}" destId="{AF8C4101-B5FF-43A6-A8BA-DA328BC6646E}" srcOrd="1" destOrd="0" parTransId="{D32D04B3-0E61-4A0F-B8D0-1A949A836D94}" sibTransId="{55240C1E-0E66-439E-B6B5-71D69F0BA788}"/>
    <dgm:cxn modelId="{756A0C64-00A2-43F0-B28F-DF8284BC2F6F}" srcId="{F30C08EE-8DB5-4E5C-B055-F40CB4D10048}" destId="{A0793FFB-40F7-4C6C-982D-E2EB5DD8F69F}" srcOrd="0" destOrd="0" parTransId="{FDD49F6A-D6CA-4BA4-B1BE-34E98D1B8582}" sibTransId="{6B3A1EB7-138F-44FB-BB6D-B27EFA85F335}"/>
    <dgm:cxn modelId="{298CD0B3-5D5D-45A6-A22A-4218F2CF3C84}" type="presOf" srcId="{AFA37364-840B-471C-8EB3-7F0A742B6814}" destId="{2E55D11E-E393-4917-BCEE-4F945AC7E1A0}" srcOrd="0" destOrd="2" presId="urn:microsoft.com/office/officeart/2005/8/layout/hList2"/>
    <dgm:cxn modelId="{439A06E7-FDC7-4A13-A0E2-39B2A420BEF2}" srcId="{A0793FFB-40F7-4C6C-982D-E2EB5DD8F69F}" destId="{4944C7B3-BDF2-44FB-91AC-1ED6DDEA03AF}" srcOrd="1" destOrd="0" parTransId="{5BA8C3A4-B299-4AA2-8AEA-B705DD32979D}" sibTransId="{579B01DB-3D5D-4C13-A267-FFDC170511FF}"/>
    <dgm:cxn modelId="{679664FB-9ED8-49B4-A65D-04C0B9D9207F}" type="presOf" srcId="{92041C11-BF5E-48BB-B6C8-2D99B2C7B77B}" destId="{803C5EDA-F848-4D99-8907-992450EEC0DB}" srcOrd="0" destOrd="1" presId="urn:microsoft.com/office/officeart/2005/8/layout/hList2"/>
    <dgm:cxn modelId="{FDBF5BFD-8BE8-4D48-95C4-F5F118525FE1}" type="presParOf" srcId="{2FF17747-F305-4597-83C7-65CB28BCFAAC}" destId="{AF01FFB1-512C-46D3-A1B9-24743353D848}" srcOrd="0" destOrd="0" presId="urn:microsoft.com/office/officeart/2005/8/layout/hList2"/>
    <dgm:cxn modelId="{2D668ED4-D124-4151-994E-D214091E333E}" type="presParOf" srcId="{AF01FFB1-512C-46D3-A1B9-24743353D848}" destId="{BDF5FE86-8964-4EB5-B448-6878BA9985FE}" srcOrd="0" destOrd="0" presId="urn:microsoft.com/office/officeart/2005/8/layout/hList2"/>
    <dgm:cxn modelId="{6AE88667-506F-41ED-9DCD-2BF430D6F1FD}" type="presParOf" srcId="{AF01FFB1-512C-46D3-A1B9-24743353D848}" destId="{BD5B4C92-8DBF-4FA5-8CED-B44D39AC37E3}" srcOrd="1" destOrd="0" presId="urn:microsoft.com/office/officeart/2005/8/layout/hList2"/>
    <dgm:cxn modelId="{D7D4D8A2-8D03-4A06-BCCA-BC2245DD5F99}" type="presParOf" srcId="{AF01FFB1-512C-46D3-A1B9-24743353D848}" destId="{1887B100-2A70-4D51-BB0E-D0514F134AB6}" srcOrd="2" destOrd="0" presId="urn:microsoft.com/office/officeart/2005/8/layout/hList2"/>
    <dgm:cxn modelId="{C6DB45B2-A240-465E-94EB-C68E964818AE}" type="presParOf" srcId="{2FF17747-F305-4597-83C7-65CB28BCFAAC}" destId="{307DB523-18F8-4656-9447-FEB50986069D}" srcOrd="1" destOrd="0" presId="urn:microsoft.com/office/officeart/2005/8/layout/hList2"/>
    <dgm:cxn modelId="{F8D730D3-F7AE-4F7F-B8D2-BA42AB39B41D}" type="presParOf" srcId="{2FF17747-F305-4597-83C7-65CB28BCFAAC}" destId="{044E25EA-1E56-486E-A1BB-4804DB2DA3CC}" srcOrd="2" destOrd="0" presId="urn:microsoft.com/office/officeart/2005/8/layout/hList2"/>
    <dgm:cxn modelId="{68C97488-A2F0-46FF-A7E2-C38761940094}" type="presParOf" srcId="{044E25EA-1E56-486E-A1BB-4804DB2DA3CC}" destId="{C0BC003E-C21A-4F63-A1E7-FD6FC6809A29}" srcOrd="0" destOrd="0" presId="urn:microsoft.com/office/officeart/2005/8/layout/hList2"/>
    <dgm:cxn modelId="{076F3C08-287E-44AD-A9D9-2D0403BA4C71}" type="presParOf" srcId="{044E25EA-1E56-486E-A1BB-4804DB2DA3CC}" destId="{803C5EDA-F848-4D99-8907-992450EEC0DB}" srcOrd="1" destOrd="0" presId="urn:microsoft.com/office/officeart/2005/8/layout/hList2"/>
    <dgm:cxn modelId="{D59B13D6-194D-47A3-921F-525B4C883A51}" type="presParOf" srcId="{044E25EA-1E56-486E-A1BB-4804DB2DA3CC}" destId="{EAAE566B-73A7-4782-AEF9-034FB80294A3}" srcOrd="2" destOrd="0" presId="urn:microsoft.com/office/officeart/2005/8/layout/hList2"/>
    <dgm:cxn modelId="{6AF61662-9852-4F26-87B7-80AF28D3C58C}" type="presParOf" srcId="{2FF17747-F305-4597-83C7-65CB28BCFAAC}" destId="{C7938ED7-3525-4366-AC30-023BEB31C855}" srcOrd="3" destOrd="0" presId="urn:microsoft.com/office/officeart/2005/8/layout/hList2"/>
    <dgm:cxn modelId="{5AADF7D4-8D03-4BAB-BE24-8C632B6C9776}" type="presParOf" srcId="{2FF17747-F305-4597-83C7-65CB28BCFAAC}" destId="{F54E9FD3-57AD-46C6-857F-CE624FF29688}" srcOrd="4" destOrd="0" presId="urn:microsoft.com/office/officeart/2005/8/layout/hList2"/>
    <dgm:cxn modelId="{6301B763-ED34-40D5-BB7B-485ABA11B0CC}" type="presParOf" srcId="{F54E9FD3-57AD-46C6-857F-CE624FF29688}" destId="{17FE879B-3E3B-4044-9E7B-B41CB9F7D4C5}" srcOrd="0" destOrd="0" presId="urn:microsoft.com/office/officeart/2005/8/layout/hList2"/>
    <dgm:cxn modelId="{8B26115C-86B3-4E44-A800-37E5A074BCA8}" type="presParOf" srcId="{F54E9FD3-57AD-46C6-857F-CE624FF29688}" destId="{2E55D11E-E393-4917-BCEE-4F945AC7E1A0}" srcOrd="1" destOrd="0" presId="urn:microsoft.com/office/officeart/2005/8/layout/hList2"/>
    <dgm:cxn modelId="{CBC2B440-A77D-44C5-B25D-171E799B55DE}" type="presParOf" srcId="{F54E9FD3-57AD-46C6-857F-CE624FF29688}" destId="{D100DBBE-D037-40D9-9AB6-CCBA08650163}"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0C08EE-8DB5-4E5C-B055-F40CB4D10048}" type="doc">
      <dgm:prSet loTypeId="urn:microsoft.com/office/officeart/2005/8/layout/hList2" loCatId="list" qsTypeId="urn:microsoft.com/office/officeart/2005/8/quickstyle/3d4" qsCatId="3D" csTypeId="urn:microsoft.com/office/officeart/2005/8/colors/accent1_2" csCatId="accent1" phldr="1"/>
      <dgm:spPr/>
      <dgm:t>
        <a:bodyPr/>
        <a:lstStyle/>
        <a:p>
          <a:endParaRPr lang="hu-HU"/>
        </a:p>
      </dgm:t>
    </dgm:pt>
    <dgm:pt modelId="{A0793FFB-40F7-4C6C-982D-E2EB5DD8F69F}">
      <dgm:prSet phldrT="[Szöveg]" custT="1"/>
      <dgm:spPr/>
      <dgm:t>
        <a:bodyPr/>
        <a:lstStyle/>
        <a:p>
          <a:pPr algn="ctr"/>
          <a:r>
            <a:rPr lang="hu-HU" altLang="hu-HU" sz="1500" dirty="0" smtClean="0">
              <a:latin typeface="+mj-lt"/>
            </a:rPr>
            <a:t>(</a:t>
          </a:r>
          <a:r>
            <a:rPr lang="hu-HU" altLang="hu-HU" sz="1500" dirty="0" err="1" smtClean="0">
              <a:latin typeface="+mj-lt"/>
            </a:rPr>
            <a:t>Active</a:t>
          </a:r>
          <a:r>
            <a:rPr lang="hu-HU" altLang="hu-HU" sz="1500" dirty="0" smtClean="0">
              <a:latin typeface="+mj-lt"/>
            </a:rPr>
            <a:t> </a:t>
          </a:r>
          <a:r>
            <a:rPr lang="hu-HU" altLang="hu-HU" sz="1500" dirty="0" err="1" smtClean="0">
              <a:latin typeface="+mj-lt"/>
            </a:rPr>
            <a:t>Aging</a:t>
          </a:r>
          <a:r>
            <a:rPr lang="hu-HU" altLang="hu-HU" sz="1500" dirty="0" smtClean="0">
              <a:latin typeface="+mj-lt"/>
            </a:rPr>
            <a:t> project 2022)</a:t>
          </a:r>
          <a:endParaRPr lang="hu-HU" sz="1500" dirty="0"/>
        </a:p>
      </dgm:t>
    </dgm:pt>
    <dgm:pt modelId="{FDD49F6A-D6CA-4BA4-B1BE-34E98D1B8582}" type="parTrans" cxnId="{756A0C64-00A2-43F0-B28F-DF8284BC2F6F}">
      <dgm:prSet/>
      <dgm:spPr/>
      <dgm:t>
        <a:bodyPr/>
        <a:lstStyle/>
        <a:p>
          <a:endParaRPr lang="hu-HU"/>
        </a:p>
      </dgm:t>
    </dgm:pt>
    <dgm:pt modelId="{6B3A1EB7-138F-44FB-BB6D-B27EFA85F335}" type="sibTrans" cxnId="{756A0C64-00A2-43F0-B28F-DF8284BC2F6F}">
      <dgm:prSet/>
      <dgm:spPr/>
      <dgm:t>
        <a:bodyPr/>
        <a:lstStyle/>
        <a:p>
          <a:endParaRPr lang="hu-HU"/>
        </a:p>
      </dgm:t>
    </dgm:pt>
    <dgm:pt modelId="{C576C57F-33C4-4526-A05B-F2C385D1EE8D}">
      <dgm:prSet phldrT="[Szöveg]" custT="1"/>
      <dgm:spPr/>
      <dgm:t>
        <a:bodyPr/>
        <a:lstStyle/>
        <a:p>
          <a:r>
            <a:rPr lang="hu-HU" sz="1400" dirty="0" smtClean="0"/>
            <a:t>I</a:t>
          </a:r>
          <a:r>
            <a:rPr lang="en-US" sz="1600" dirty="0" err="1" smtClean="0"/>
            <a:t>nterreg</a:t>
          </a:r>
          <a:r>
            <a:rPr lang="en-US" sz="1600" dirty="0" smtClean="0"/>
            <a:t> V-A Slovakia-Hungary Cooperation Funded by the program "Active Aging - Improving the quality of life of the elderly in Slovakia and Hungary" project (project number: SKHU 1902/4.1/101) represents an innovative approach, the aim of which is primarily improving the quality of life of the elderly through </a:t>
          </a:r>
          <a:r>
            <a:rPr lang="hu-HU" sz="1600" dirty="0" err="1" smtClean="0"/>
            <a:t>practicies</a:t>
          </a:r>
          <a:r>
            <a:rPr lang="hu-HU" sz="1600" dirty="0" smtClean="0"/>
            <a:t>.</a:t>
          </a:r>
          <a:r>
            <a:rPr lang="en-US" sz="1600" dirty="0" smtClean="0"/>
            <a:t>.</a:t>
          </a:r>
          <a:endParaRPr lang="hu-HU" sz="1600" dirty="0">
            <a:latin typeface="+mj-lt"/>
          </a:endParaRPr>
        </a:p>
      </dgm:t>
    </dgm:pt>
    <dgm:pt modelId="{C5637E2E-B0CE-4723-AC2C-F321AF6EB124}" type="parTrans" cxnId="{D72DDB3D-46C4-4843-BA07-E6D5D9820C10}">
      <dgm:prSet/>
      <dgm:spPr/>
      <dgm:t>
        <a:bodyPr/>
        <a:lstStyle/>
        <a:p>
          <a:endParaRPr lang="hu-HU"/>
        </a:p>
      </dgm:t>
    </dgm:pt>
    <dgm:pt modelId="{C8E8AE9D-012E-4A9D-8603-44C5FC3238DA}" type="sibTrans" cxnId="{D72DDB3D-46C4-4843-BA07-E6D5D9820C10}">
      <dgm:prSet/>
      <dgm:spPr/>
      <dgm:t>
        <a:bodyPr/>
        <a:lstStyle/>
        <a:p>
          <a:endParaRPr lang="hu-HU"/>
        </a:p>
      </dgm:t>
    </dgm:pt>
    <dgm:pt modelId="{3BBC211A-79C5-4D14-A8C8-31E7344C84D7}">
      <dgm:prSet phldrT="[Szöveg]"/>
      <dgm:spPr/>
      <dgm:t>
        <a:bodyPr/>
        <a:lstStyle/>
        <a:p>
          <a:endParaRPr lang="hu-HU" dirty="0">
            <a:latin typeface="+mj-lt"/>
          </a:endParaRPr>
        </a:p>
      </dgm:t>
    </dgm:pt>
    <dgm:pt modelId="{7618C2A6-1E72-4147-B445-9EB6172C82E8}" type="parTrans" cxnId="{AEBEEA7D-C19F-49DB-ACA6-D53A2EC22212}">
      <dgm:prSet/>
      <dgm:spPr/>
      <dgm:t>
        <a:bodyPr/>
        <a:lstStyle/>
        <a:p>
          <a:endParaRPr lang="hu-HU"/>
        </a:p>
      </dgm:t>
    </dgm:pt>
    <dgm:pt modelId="{D91387C3-249E-4A23-A605-621697138F92}" type="sibTrans" cxnId="{AEBEEA7D-C19F-49DB-ACA6-D53A2EC22212}">
      <dgm:prSet/>
      <dgm:spPr/>
      <dgm:t>
        <a:bodyPr/>
        <a:lstStyle/>
        <a:p>
          <a:endParaRPr lang="hu-HU"/>
        </a:p>
      </dgm:t>
    </dgm:pt>
    <dgm:pt modelId="{5EA6817D-7555-44F2-BCDB-EE1D2DE1E30E}">
      <dgm:prSet phldrT="[Szöveg]"/>
      <dgm:spPr/>
      <dgm:t>
        <a:bodyPr/>
        <a:lstStyle/>
        <a:p>
          <a:pPr algn="ctr"/>
          <a:r>
            <a:rPr lang="hu-HU" dirty="0" smtClean="0">
              <a:latin typeface="+mj-lt"/>
            </a:rPr>
            <a:t>(</a:t>
          </a:r>
          <a:r>
            <a:rPr lang="hu-HU" dirty="0" err="1" smtClean="0">
              <a:latin typeface="+mj-lt"/>
            </a:rPr>
            <a:t>Biomass</a:t>
          </a:r>
          <a:r>
            <a:rPr lang="hu-HU" dirty="0" smtClean="0">
              <a:latin typeface="+mj-lt"/>
            </a:rPr>
            <a:t> project 2011-2012)</a:t>
          </a:r>
          <a:endParaRPr lang="hu-HU" dirty="0">
            <a:latin typeface="+mj-lt"/>
          </a:endParaRPr>
        </a:p>
      </dgm:t>
    </dgm:pt>
    <dgm:pt modelId="{4A949FB1-2F8B-416B-B1DD-D25F8E61F528}" type="parTrans" cxnId="{BE2B2E31-7E68-493E-AB16-5F274FCD0E4C}">
      <dgm:prSet/>
      <dgm:spPr/>
      <dgm:t>
        <a:bodyPr/>
        <a:lstStyle/>
        <a:p>
          <a:endParaRPr lang="hu-HU"/>
        </a:p>
      </dgm:t>
    </dgm:pt>
    <dgm:pt modelId="{F012C131-B5D0-4E31-B3BE-1F725EA6D07E}" type="sibTrans" cxnId="{BE2B2E31-7E68-493E-AB16-5F274FCD0E4C}">
      <dgm:prSet/>
      <dgm:spPr/>
      <dgm:t>
        <a:bodyPr/>
        <a:lstStyle/>
        <a:p>
          <a:endParaRPr lang="hu-HU"/>
        </a:p>
      </dgm:t>
    </dgm:pt>
    <dgm:pt modelId="{AC8AE7C5-C57C-489D-A0EC-45B6DAB0DFA6}">
      <dgm:prSet phldrT="[Szöveg]"/>
      <dgm:spPr/>
      <dgm:t>
        <a:bodyPr/>
        <a:lstStyle/>
        <a:p>
          <a:endParaRPr lang="hu-HU" dirty="0">
            <a:latin typeface="+mj-lt"/>
          </a:endParaRPr>
        </a:p>
      </dgm:t>
    </dgm:pt>
    <dgm:pt modelId="{3D032E37-A8C5-42A4-BBD7-CD8C65A20C4C}" type="parTrans" cxnId="{266B826B-956E-47EF-ACC4-6E72DDB753F7}">
      <dgm:prSet/>
      <dgm:spPr/>
      <dgm:t>
        <a:bodyPr/>
        <a:lstStyle/>
        <a:p>
          <a:endParaRPr lang="hu-HU"/>
        </a:p>
      </dgm:t>
    </dgm:pt>
    <dgm:pt modelId="{94D43052-A3F9-4E75-8F55-DEC3ADFBFB0D}" type="sibTrans" cxnId="{266B826B-956E-47EF-ACC4-6E72DDB753F7}">
      <dgm:prSet/>
      <dgm:spPr/>
      <dgm:t>
        <a:bodyPr/>
        <a:lstStyle/>
        <a:p>
          <a:endParaRPr lang="hu-HU"/>
        </a:p>
      </dgm:t>
    </dgm:pt>
    <dgm:pt modelId="{AF8C4101-B5FF-43A6-A8BA-DA328BC6646E}">
      <dgm:prSet phldrT="[Szöveg]"/>
      <dgm:spPr/>
      <dgm:t>
        <a:bodyPr/>
        <a:lstStyle/>
        <a:p>
          <a:pPr algn="ctr"/>
          <a:r>
            <a:rPr lang="hu-HU" dirty="0" smtClean="0">
              <a:latin typeface="+mj-lt"/>
            </a:rPr>
            <a:t>(</a:t>
          </a:r>
          <a:r>
            <a:rPr lang="hu-HU" dirty="0" err="1" smtClean="0">
              <a:latin typeface="+mj-lt"/>
            </a:rPr>
            <a:t>Firelife</a:t>
          </a:r>
          <a:r>
            <a:rPr lang="hu-HU" dirty="0" smtClean="0">
              <a:latin typeface="+mj-lt"/>
            </a:rPr>
            <a:t> project 2017-2019 </a:t>
          </a:r>
          <a:endParaRPr lang="hu-HU" dirty="0">
            <a:latin typeface="+mj-lt"/>
          </a:endParaRPr>
        </a:p>
      </dgm:t>
    </dgm:pt>
    <dgm:pt modelId="{55240C1E-0E66-439E-B6B5-71D69F0BA788}" type="sibTrans" cxnId="{C01011F9-137D-47F0-8047-5A2522FBD055}">
      <dgm:prSet/>
      <dgm:spPr/>
      <dgm:t>
        <a:bodyPr/>
        <a:lstStyle/>
        <a:p>
          <a:endParaRPr lang="hu-HU"/>
        </a:p>
      </dgm:t>
    </dgm:pt>
    <dgm:pt modelId="{D32D04B3-0E61-4A0F-B8D0-1A949A836D94}" type="parTrans" cxnId="{C01011F9-137D-47F0-8047-5A2522FBD055}">
      <dgm:prSet/>
      <dgm:spPr/>
      <dgm:t>
        <a:bodyPr/>
        <a:lstStyle/>
        <a:p>
          <a:endParaRPr lang="hu-HU"/>
        </a:p>
      </dgm:t>
    </dgm:pt>
    <dgm:pt modelId="{BAB3426D-5963-4FB8-8DF3-27B09086F377}">
      <dgm:prSet/>
      <dgm:spPr/>
      <dgm:t>
        <a:bodyPr/>
        <a:lstStyle/>
        <a:p>
          <a:r>
            <a:rPr lang="hu-HU" dirty="0" smtClean="0"/>
            <a:t>D</a:t>
          </a:r>
          <a:r>
            <a:rPr lang="en-US" dirty="0" err="1" smtClean="0"/>
            <a:t>evelopment</a:t>
          </a:r>
          <a:r>
            <a:rPr lang="en-US" dirty="0" smtClean="0"/>
            <a:t> of a biomass-based settlement energy system began its preparation in the town of </a:t>
          </a:r>
          <a:r>
            <a:rPr lang="en-US" dirty="0" err="1" smtClean="0"/>
            <a:t>Csernely</a:t>
          </a:r>
          <a:r>
            <a:rPr lang="en-US" dirty="0" smtClean="0"/>
            <a:t> in the summer of 2011.</a:t>
          </a:r>
          <a:endParaRPr lang="en-US" dirty="0"/>
        </a:p>
      </dgm:t>
    </dgm:pt>
    <dgm:pt modelId="{9BC443A7-8680-4595-9950-DC0689DB4269}" type="parTrans" cxnId="{4A53640D-B1D7-4EA2-BAFE-6CB3AA086978}">
      <dgm:prSet/>
      <dgm:spPr/>
      <dgm:t>
        <a:bodyPr/>
        <a:lstStyle/>
        <a:p>
          <a:endParaRPr lang="hu-HU"/>
        </a:p>
      </dgm:t>
    </dgm:pt>
    <dgm:pt modelId="{FBCFC6E1-C55D-4ED2-8A11-67E8C787FC9D}" type="sibTrans" cxnId="{4A53640D-B1D7-4EA2-BAFE-6CB3AA086978}">
      <dgm:prSet/>
      <dgm:spPr/>
      <dgm:t>
        <a:bodyPr/>
        <a:lstStyle/>
        <a:p>
          <a:endParaRPr lang="hu-HU"/>
        </a:p>
      </dgm:t>
    </dgm:pt>
    <dgm:pt modelId="{37740A8C-D199-41C5-AB23-73A73E07CF93}">
      <dgm:prSet/>
      <dgm:spPr/>
      <dgm:t>
        <a:bodyPr/>
        <a:lstStyle/>
        <a:p>
          <a:r>
            <a:rPr lang="en-US" dirty="0" smtClean="0"/>
            <a:t>A comparative study of the sociological background of forest fires in</a:t>
          </a:r>
          <a:endParaRPr lang="en-US" dirty="0"/>
        </a:p>
      </dgm:t>
    </dgm:pt>
    <dgm:pt modelId="{CF0425BB-8DF3-4C66-8EF0-4214D2E99BD1}" type="parTrans" cxnId="{F01FC53A-33C4-4D5C-8492-0A5236E550E0}">
      <dgm:prSet/>
      <dgm:spPr/>
      <dgm:t>
        <a:bodyPr/>
        <a:lstStyle/>
        <a:p>
          <a:endParaRPr lang="hu-HU"/>
        </a:p>
      </dgm:t>
    </dgm:pt>
    <dgm:pt modelId="{D574BB75-4716-4A6A-849D-ADBF35C90921}" type="sibTrans" cxnId="{F01FC53A-33C4-4D5C-8492-0A5236E550E0}">
      <dgm:prSet/>
      <dgm:spPr/>
      <dgm:t>
        <a:bodyPr/>
        <a:lstStyle/>
        <a:p>
          <a:endParaRPr lang="hu-HU"/>
        </a:p>
      </dgm:t>
    </dgm:pt>
    <dgm:pt modelId="{AEDE5AE0-1AE5-4DB4-8A54-6DFB990F7A95}">
      <dgm:prSet phldrT="[Szöveg]"/>
      <dgm:spPr/>
      <dgm:t>
        <a:bodyPr/>
        <a:lstStyle/>
        <a:p>
          <a:r>
            <a:rPr lang="hu-HU" dirty="0" smtClean="0">
              <a:latin typeface="+mj-lt"/>
            </a:rPr>
            <a:t>(4IM project 2021-2023)</a:t>
          </a:r>
          <a:endParaRPr lang="hu-HU" dirty="0">
            <a:latin typeface="+mj-lt"/>
          </a:endParaRPr>
        </a:p>
      </dgm:t>
    </dgm:pt>
    <dgm:pt modelId="{88E9373C-7B0F-4229-A563-8FD8463FC2A0}" type="parTrans" cxnId="{72B74360-A3F9-48B9-8B86-82178E72B480}">
      <dgm:prSet/>
      <dgm:spPr/>
      <dgm:t>
        <a:bodyPr/>
        <a:lstStyle/>
        <a:p>
          <a:endParaRPr lang="hu-HU"/>
        </a:p>
      </dgm:t>
    </dgm:pt>
    <dgm:pt modelId="{E2D5C016-B985-4747-91DE-A44D89F8549C}" type="sibTrans" cxnId="{72B74360-A3F9-48B9-8B86-82178E72B480}">
      <dgm:prSet/>
      <dgm:spPr/>
      <dgm:t>
        <a:bodyPr/>
        <a:lstStyle/>
        <a:p>
          <a:endParaRPr lang="hu-HU"/>
        </a:p>
      </dgm:t>
    </dgm:pt>
    <dgm:pt modelId="{E5D5A785-19CD-478C-AB42-B17AFDFF722B}">
      <dgm:prSet/>
      <dgm:spPr/>
      <dgm:t>
        <a:bodyPr/>
        <a:lstStyle/>
        <a:p>
          <a:pPr rtl="0"/>
          <a:r>
            <a:rPr lang="hu-HU" altLang="hu-HU" dirty="0" smtClean="0"/>
            <a:t>VP/2020/003/0218 "</a:t>
          </a:r>
          <a:r>
            <a:rPr lang="hu-HU" altLang="hu-HU" dirty="0" err="1" smtClean="0"/>
            <a:t>Initiative</a:t>
          </a:r>
          <a:r>
            <a:rPr lang="hu-HU" altLang="hu-HU" dirty="0" smtClean="0"/>
            <a:t> </a:t>
          </a:r>
          <a:r>
            <a:rPr lang="hu-HU" altLang="hu-HU" dirty="0" err="1" smtClean="0"/>
            <a:t>for</a:t>
          </a:r>
          <a:r>
            <a:rPr lang="hu-HU" altLang="hu-HU" dirty="0" smtClean="0"/>
            <a:t> </a:t>
          </a:r>
          <a:r>
            <a:rPr lang="hu-HU" altLang="hu-HU" dirty="0" err="1" smtClean="0"/>
            <a:t>innovative</a:t>
          </a:r>
          <a:r>
            <a:rPr lang="hu-HU" altLang="hu-HU" dirty="0" smtClean="0"/>
            <a:t> </a:t>
          </a:r>
          <a:r>
            <a:rPr lang="hu-HU" altLang="hu-HU" dirty="0" err="1" smtClean="0"/>
            <a:t>integrated</a:t>
          </a:r>
          <a:r>
            <a:rPr lang="hu-HU" altLang="hu-HU" dirty="0" smtClean="0"/>
            <a:t> </a:t>
          </a:r>
          <a:r>
            <a:rPr lang="hu-HU" altLang="hu-HU" dirty="0" err="1" smtClean="0"/>
            <a:t>interventions</a:t>
          </a:r>
          <a:r>
            <a:rPr lang="hu-HU" altLang="hu-HU" dirty="0" smtClean="0"/>
            <a:t> in Miskolc - 4IM (Miskolc </a:t>
          </a:r>
          <a:r>
            <a:rPr lang="hu-HU" altLang="hu-HU" dirty="0" err="1" smtClean="0"/>
            <a:t>shall</a:t>
          </a:r>
          <a:r>
            <a:rPr lang="hu-HU" altLang="hu-HU" dirty="0" smtClean="0"/>
            <a:t> be a </a:t>
          </a:r>
          <a:r>
            <a:rPr lang="hu-HU" altLang="hu-HU" dirty="0" err="1" smtClean="0"/>
            <a:t>place</a:t>
          </a:r>
          <a:r>
            <a:rPr lang="hu-HU" altLang="hu-HU" dirty="0" smtClean="0"/>
            <a:t> </a:t>
          </a:r>
          <a:r>
            <a:rPr lang="hu-HU" altLang="hu-HU" dirty="0" err="1" smtClean="0"/>
            <a:t>for</a:t>
          </a:r>
          <a:r>
            <a:rPr lang="hu-HU" altLang="hu-HU" dirty="0" smtClean="0"/>
            <a:t> </a:t>
          </a:r>
          <a:r>
            <a:rPr lang="hu-HU" altLang="hu-HU" dirty="0" err="1" smtClean="0"/>
            <a:t>everyone</a:t>
          </a:r>
          <a:r>
            <a:rPr lang="hu-HU" altLang="hu-HU" dirty="0" smtClean="0"/>
            <a:t>!)</a:t>
          </a:r>
          <a:endParaRPr lang="hu-HU" dirty="0"/>
        </a:p>
      </dgm:t>
    </dgm:pt>
    <dgm:pt modelId="{E000D09E-1E99-411D-8CF2-EB8351D62923}" type="parTrans" cxnId="{31CCE1C7-A881-428C-89C6-58DCBD74A1BF}">
      <dgm:prSet/>
      <dgm:spPr/>
      <dgm:t>
        <a:bodyPr/>
        <a:lstStyle/>
        <a:p>
          <a:endParaRPr lang="hu-HU"/>
        </a:p>
      </dgm:t>
    </dgm:pt>
    <dgm:pt modelId="{71CEFD48-7BA4-4B1D-8230-350C6624CB82}" type="sibTrans" cxnId="{31CCE1C7-A881-428C-89C6-58DCBD74A1BF}">
      <dgm:prSet/>
      <dgm:spPr/>
      <dgm:t>
        <a:bodyPr/>
        <a:lstStyle/>
        <a:p>
          <a:endParaRPr lang="hu-HU"/>
        </a:p>
      </dgm:t>
    </dgm:pt>
    <dgm:pt modelId="{42BE5713-26BE-4DDF-9611-D5F8D625D2BE}">
      <dgm:prSet/>
      <dgm:spPr/>
      <dgm:t>
        <a:bodyPr/>
        <a:lstStyle/>
        <a:p>
          <a:r>
            <a:rPr lang="en-US" dirty="0" smtClean="0"/>
            <a:t>B-A-Z counties on behalf of the Forestry Directorate of the National Food Chain Safety Office.</a:t>
          </a:r>
          <a:endParaRPr lang="en-US" dirty="0"/>
        </a:p>
      </dgm:t>
    </dgm:pt>
    <dgm:pt modelId="{3AA03924-41DD-4EE4-BE92-1457A6B57309}" type="parTrans" cxnId="{07280851-06DA-4E14-ACA5-B197726596DB}">
      <dgm:prSet/>
      <dgm:spPr/>
    </dgm:pt>
    <dgm:pt modelId="{E58918AC-935D-4AAE-ABE6-E71FFCDEA5B7}" type="sibTrans" cxnId="{07280851-06DA-4E14-ACA5-B197726596DB}">
      <dgm:prSet/>
      <dgm:spPr/>
    </dgm:pt>
    <dgm:pt modelId="{2FF17747-F305-4597-83C7-65CB28BCFAAC}" type="pres">
      <dgm:prSet presAssocID="{F30C08EE-8DB5-4E5C-B055-F40CB4D10048}" presName="linearFlow" presStyleCnt="0">
        <dgm:presLayoutVars>
          <dgm:dir/>
          <dgm:animLvl val="lvl"/>
          <dgm:resizeHandles/>
        </dgm:presLayoutVars>
      </dgm:prSet>
      <dgm:spPr/>
      <dgm:t>
        <a:bodyPr/>
        <a:lstStyle/>
        <a:p>
          <a:endParaRPr lang="hu-HU"/>
        </a:p>
      </dgm:t>
    </dgm:pt>
    <dgm:pt modelId="{AF01FFB1-512C-46D3-A1B9-24743353D848}" type="pres">
      <dgm:prSet presAssocID="{A0793FFB-40F7-4C6C-982D-E2EB5DD8F69F}" presName="compositeNode" presStyleCnt="0">
        <dgm:presLayoutVars>
          <dgm:bulletEnabled val="1"/>
        </dgm:presLayoutVars>
      </dgm:prSet>
      <dgm:spPr/>
    </dgm:pt>
    <dgm:pt modelId="{BDF5FE86-8964-4EB5-B448-6878BA9985FE}" type="pres">
      <dgm:prSet presAssocID="{A0793FFB-40F7-4C6C-982D-E2EB5DD8F69F}" presName="image" presStyleLbl="fgImgPlace1" presStyleIdx="0" presStyleCnt="4" custLinFactNeighborX="-72893" custLinFactNeighborY="-10730"/>
      <dgm:spPr>
        <a:blipFill rotWithShape="1">
          <a:blip xmlns:r="http://schemas.openxmlformats.org/officeDocument/2006/relationships" r:embed="rId1"/>
          <a:stretch>
            <a:fillRect/>
          </a:stretch>
        </a:blipFill>
      </dgm:spPr>
      <dgm:t>
        <a:bodyPr/>
        <a:lstStyle/>
        <a:p>
          <a:endParaRPr lang="hu-HU"/>
        </a:p>
      </dgm:t>
    </dgm:pt>
    <dgm:pt modelId="{BD5B4C92-8DBF-4FA5-8CED-B44D39AC37E3}" type="pres">
      <dgm:prSet presAssocID="{A0793FFB-40F7-4C6C-982D-E2EB5DD8F69F}" presName="childNode" presStyleLbl="node1" presStyleIdx="0" presStyleCnt="4" custScaleX="175518" custScaleY="115028" custLinFactNeighborX="14097" custLinFactNeighborY="5580">
        <dgm:presLayoutVars>
          <dgm:bulletEnabled val="1"/>
        </dgm:presLayoutVars>
      </dgm:prSet>
      <dgm:spPr/>
      <dgm:t>
        <a:bodyPr/>
        <a:lstStyle/>
        <a:p>
          <a:endParaRPr lang="hu-HU"/>
        </a:p>
      </dgm:t>
    </dgm:pt>
    <dgm:pt modelId="{1887B100-2A70-4D51-BB0E-D0514F134AB6}" type="pres">
      <dgm:prSet presAssocID="{A0793FFB-40F7-4C6C-982D-E2EB5DD8F69F}" presName="parentNode" presStyleLbl="revTx" presStyleIdx="0" presStyleCnt="4" custScaleX="144100" custScaleY="110554" custLinFactNeighborX="-72384" custLinFactNeighborY="5576">
        <dgm:presLayoutVars>
          <dgm:chMax val="0"/>
          <dgm:bulletEnabled val="1"/>
        </dgm:presLayoutVars>
      </dgm:prSet>
      <dgm:spPr/>
      <dgm:t>
        <a:bodyPr/>
        <a:lstStyle/>
        <a:p>
          <a:endParaRPr lang="hu-HU"/>
        </a:p>
      </dgm:t>
    </dgm:pt>
    <dgm:pt modelId="{307DB523-18F8-4656-9447-FEB50986069D}" type="pres">
      <dgm:prSet presAssocID="{6B3A1EB7-138F-44FB-BB6D-B27EFA85F335}" presName="sibTrans" presStyleCnt="0"/>
      <dgm:spPr/>
    </dgm:pt>
    <dgm:pt modelId="{044E25EA-1E56-486E-A1BB-4804DB2DA3CC}" type="pres">
      <dgm:prSet presAssocID="{AF8C4101-B5FF-43A6-A8BA-DA328BC6646E}" presName="compositeNode" presStyleCnt="0">
        <dgm:presLayoutVars>
          <dgm:bulletEnabled val="1"/>
        </dgm:presLayoutVars>
      </dgm:prSet>
      <dgm:spPr/>
    </dgm:pt>
    <dgm:pt modelId="{C0BC003E-C21A-4F63-A1E7-FD6FC6809A29}" type="pres">
      <dgm:prSet presAssocID="{AF8C4101-B5FF-43A6-A8BA-DA328BC6646E}" presName="image" presStyleLbl="fgImgPlace1" presStyleIdx="1" presStyleCnt="4" custLinFactNeighborX="-9162" custLinFactNeighborY="-6853"/>
      <dgm:spPr>
        <a:blipFill rotWithShape="1">
          <a:blip xmlns:r="http://schemas.openxmlformats.org/officeDocument/2006/relationships" r:embed="rId2"/>
          <a:stretch>
            <a:fillRect/>
          </a:stretch>
        </a:blipFill>
      </dgm:spPr>
      <dgm:t>
        <a:bodyPr/>
        <a:lstStyle/>
        <a:p>
          <a:endParaRPr lang="hu-HU"/>
        </a:p>
      </dgm:t>
    </dgm:pt>
    <dgm:pt modelId="{803C5EDA-F848-4D99-8907-992450EEC0DB}" type="pres">
      <dgm:prSet presAssocID="{AF8C4101-B5FF-43A6-A8BA-DA328BC6646E}" presName="childNode" presStyleLbl="node1" presStyleIdx="1" presStyleCnt="4" custScaleX="139618" custScaleY="112483" custLinFactNeighborX="19771" custLinFactNeighborY="4132">
        <dgm:presLayoutVars>
          <dgm:bulletEnabled val="1"/>
        </dgm:presLayoutVars>
      </dgm:prSet>
      <dgm:spPr/>
      <dgm:t>
        <a:bodyPr/>
        <a:lstStyle/>
        <a:p>
          <a:endParaRPr lang="hu-HU"/>
        </a:p>
      </dgm:t>
    </dgm:pt>
    <dgm:pt modelId="{EAAE566B-73A7-4782-AEF9-034FB80294A3}" type="pres">
      <dgm:prSet presAssocID="{AF8C4101-B5FF-43A6-A8BA-DA328BC6646E}" presName="parentNode" presStyleLbl="revTx" presStyleIdx="1" presStyleCnt="4" custScaleX="65221" custScaleY="95416" custLinFactNeighborX="5612" custLinFactNeighborY="7397">
        <dgm:presLayoutVars>
          <dgm:chMax val="0"/>
          <dgm:bulletEnabled val="1"/>
        </dgm:presLayoutVars>
      </dgm:prSet>
      <dgm:spPr/>
      <dgm:t>
        <a:bodyPr/>
        <a:lstStyle/>
        <a:p>
          <a:endParaRPr lang="hu-HU"/>
        </a:p>
      </dgm:t>
    </dgm:pt>
    <dgm:pt modelId="{C7938ED7-3525-4366-AC30-023BEB31C855}" type="pres">
      <dgm:prSet presAssocID="{55240C1E-0E66-439E-B6B5-71D69F0BA788}" presName="sibTrans" presStyleCnt="0"/>
      <dgm:spPr/>
    </dgm:pt>
    <dgm:pt modelId="{F54E9FD3-57AD-46C6-857F-CE624FF29688}" type="pres">
      <dgm:prSet presAssocID="{5EA6817D-7555-44F2-BCDB-EE1D2DE1E30E}" presName="compositeNode" presStyleCnt="0">
        <dgm:presLayoutVars>
          <dgm:bulletEnabled val="1"/>
        </dgm:presLayoutVars>
      </dgm:prSet>
      <dgm:spPr/>
    </dgm:pt>
    <dgm:pt modelId="{17FE879B-3E3B-4044-9E7B-B41CB9F7D4C5}" type="pres">
      <dgm:prSet presAssocID="{5EA6817D-7555-44F2-BCDB-EE1D2DE1E30E}" presName="image" presStyleLbl="fgImgPlace1" presStyleIdx="2" presStyleCnt="4" custScaleX="126441" custScaleY="115064" custLinFactNeighborX="26920" custLinFactNeighborY="23320"/>
      <dgm:spPr>
        <a:blipFill rotWithShape="1">
          <a:blip xmlns:r="http://schemas.openxmlformats.org/officeDocument/2006/relationships" r:embed="rId3"/>
          <a:stretch>
            <a:fillRect/>
          </a:stretch>
        </a:blipFill>
      </dgm:spPr>
      <dgm:t>
        <a:bodyPr/>
        <a:lstStyle/>
        <a:p>
          <a:endParaRPr lang="hu-HU"/>
        </a:p>
      </dgm:t>
    </dgm:pt>
    <dgm:pt modelId="{2E55D11E-E393-4917-BCEE-4F945AC7E1A0}" type="pres">
      <dgm:prSet presAssocID="{5EA6817D-7555-44F2-BCDB-EE1D2DE1E30E}" presName="childNode" presStyleLbl="node1" presStyleIdx="2" presStyleCnt="4" custScaleX="115687" custScaleY="99092" custLinFactNeighborX="6685" custLinFactNeighborY="4608">
        <dgm:presLayoutVars>
          <dgm:bulletEnabled val="1"/>
        </dgm:presLayoutVars>
      </dgm:prSet>
      <dgm:spPr/>
      <dgm:t>
        <a:bodyPr/>
        <a:lstStyle/>
        <a:p>
          <a:endParaRPr lang="hu-HU"/>
        </a:p>
      </dgm:t>
    </dgm:pt>
    <dgm:pt modelId="{D100DBBE-D037-40D9-9AB6-CCBA08650163}" type="pres">
      <dgm:prSet presAssocID="{5EA6817D-7555-44F2-BCDB-EE1D2DE1E30E}" presName="parentNode" presStyleLbl="revTx" presStyleIdx="2" presStyleCnt="4" custLinFactNeighborX="21556" custLinFactNeighborY="5136">
        <dgm:presLayoutVars>
          <dgm:chMax val="0"/>
          <dgm:bulletEnabled val="1"/>
        </dgm:presLayoutVars>
      </dgm:prSet>
      <dgm:spPr/>
      <dgm:t>
        <a:bodyPr/>
        <a:lstStyle/>
        <a:p>
          <a:endParaRPr lang="hu-HU"/>
        </a:p>
      </dgm:t>
    </dgm:pt>
    <dgm:pt modelId="{0723B0A2-CC5C-4931-9F68-5B80A853F180}" type="pres">
      <dgm:prSet presAssocID="{F012C131-B5D0-4E31-B3BE-1F725EA6D07E}" presName="sibTrans" presStyleCnt="0"/>
      <dgm:spPr/>
    </dgm:pt>
    <dgm:pt modelId="{E719A59F-4418-47C5-84C0-FF948EFDEFBF}" type="pres">
      <dgm:prSet presAssocID="{AEDE5AE0-1AE5-4DB4-8A54-6DFB990F7A95}" presName="compositeNode" presStyleCnt="0">
        <dgm:presLayoutVars>
          <dgm:bulletEnabled val="1"/>
        </dgm:presLayoutVars>
      </dgm:prSet>
      <dgm:spPr/>
    </dgm:pt>
    <dgm:pt modelId="{35D96E79-47AF-4935-98F5-E4A94F340394}" type="pres">
      <dgm:prSet presAssocID="{AEDE5AE0-1AE5-4DB4-8A54-6DFB990F7A95}" presName="image" presStyleLbl="fgImgPlace1" presStyleIdx="3" presStyleCnt="4" custScaleX="116788" custScaleY="124452" custLinFactNeighborY="13932"/>
      <dgm:spPr>
        <a:blipFill rotWithShape="1">
          <a:blip xmlns:r="http://schemas.openxmlformats.org/officeDocument/2006/relationships" r:embed="rId3"/>
          <a:stretch>
            <a:fillRect/>
          </a:stretch>
        </a:blipFill>
      </dgm:spPr>
      <dgm:t>
        <a:bodyPr/>
        <a:lstStyle/>
        <a:p>
          <a:endParaRPr lang="hu-HU"/>
        </a:p>
      </dgm:t>
    </dgm:pt>
    <dgm:pt modelId="{726CC6D8-908C-4938-8027-AC877B459CA9}" type="pres">
      <dgm:prSet presAssocID="{AEDE5AE0-1AE5-4DB4-8A54-6DFB990F7A95}" presName="childNode" presStyleLbl="node1" presStyleIdx="3" presStyleCnt="4" custScaleX="143433" custScaleY="94897" custLinFactNeighborX="23018" custLinFactNeighborY="2800">
        <dgm:presLayoutVars>
          <dgm:bulletEnabled val="1"/>
        </dgm:presLayoutVars>
      </dgm:prSet>
      <dgm:spPr/>
      <dgm:t>
        <a:bodyPr/>
        <a:lstStyle/>
        <a:p>
          <a:endParaRPr lang="hu-HU"/>
        </a:p>
      </dgm:t>
    </dgm:pt>
    <dgm:pt modelId="{7304909D-1C82-4C17-8A68-7C8D312C976A}" type="pres">
      <dgm:prSet presAssocID="{AEDE5AE0-1AE5-4DB4-8A54-6DFB990F7A95}" presName="parentNode" presStyleLbl="revTx" presStyleIdx="3" presStyleCnt="4" custScaleX="123387" custScaleY="58254" custLinFactNeighborX="41910" custLinFactNeighborY="4552">
        <dgm:presLayoutVars>
          <dgm:chMax val="0"/>
          <dgm:bulletEnabled val="1"/>
        </dgm:presLayoutVars>
      </dgm:prSet>
      <dgm:spPr/>
      <dgm:t>
        <a:bodyPr/>
        <a:lstStyle/>
        <a:p>
          <a:endParaRPr lang="hu-HU"/>
        </a:p>
      </dgm:t>
    </dgm:pt>
  </dgm:ptLst>
  <dgm:cxnLst>
    <dgm:cxn modelId="{D72DDB3D-46C4-4843-BA07-E6D5D9820C10}" srcId="{A0793FFB-40F7-4C6C-982D-E2EB5DD8F69F}" destId="{C576C57F-33C4-4526-A05B-F2C385D1EE8D}" srcOrd="0" destOrd="0" parTransId="{C5637E2E-B0CE-4723-AC2C-F321AF6EB124}" sibTransId="{C8E8AE9D-012E-4A9D-8603-44C5FC3238DA}"/>
    <dgm:cxn modelId="{CD3F09FF-0806-4D0A-97D6-D0E82526D6D9}" type="presOf" srcId="{C576C57F-33C4-4526-A05B-F2C385D1EE8D}" destId="{BD5B4C92-8DBF-4FA5-8CED-B44D39AC37E3}" srcOrd="0" destOrd="0" presId="urn:microsoft.com/office/officeart/2005/8/layout/hList2"/>
    <dgm:cxn modelId="{26F44051-F974-489D-AD84-E7F5288C787A}" type="presOf" srcId="{F30C08EE-8DB5-4E5C-B055-F40CB4D10048}" destId="{2FF17747-F305-4597-83C7-65CB28BCFAAC}" srcOrd="0" destOrd="0" presId="urn:microsoft.com/office/officeart/2005/8/layout/hList2"/>
    <dgm:cxn modelId="{712D7176-8397-4B74-969B-19F46FFA413B}" type="presOf" srcId="{E5D5A785-19CD-478C-AB42-B17AFDFF722B}" destId="{726CC6D8-908C-4938-8027-AC877B459CA9}" srcOrd="0" destOrd="0" presId="urn:microsoft.com/office/officeart/2005/8/layout/hList2"/>
    <dgm:cxn modelId="{C01011F9-137D-47F0-8047-5A2522FBD055}" srcId="{F30C08EE-8DB5-4E5C-B055-F40CB4D10048}" destId="{AF8C4101-B5FF-43A6-A8BA-DA328BC6646E}" srcOrd="1" destOrd="0" parTransId="{D32D04B3-0E61-4A0F-B8D0-1A949A836D94}" sibTransId="{55240C1E-0E66-439E-B6B5-71D69F0BA788}"/>
    <dgm:cxn modelId="{07280851-06DA-4E14-ACA5-B197726596DB}" srcId="{AF8C4101-B5FF-43A6-A8BA-DA328BC6646E}" destId="{42BE5713-26BE-4DDF-9611-D5F8D625D2BE}" srcOrd="2" destOrd="0" parTransId="{3AA03924-41DD-4EE4-BE92-1457A6B57309}" sibTransId="{E58918AC-935D-4AAE-ABE6-E71FFCDEA5B7}"/>
    <dgm:cxn modelId="{7F8C63C8-6A31-4DFF-98B8-BCF2EB305A28}" type="presOf" srcId="{AEDE5AE0-1AE5-4DB4-8A54-6DFB990F7A95}" destId="{7304909D-1C82-4C17-8A68-7C8D312C976A}" srcOrd="0" destOrd="0" presId="urn:microsoft.com/office/officeart/2005/8/layout/hList2"/>
    <dgm:cxn modelId="{F01FC53A-33C4-4D5C-8492-0A5236E550E0}" srcId="{AF8C4101-B5FF-43A6-A8BA-DA328BC6646E}" destId="{37740A8C-D199-41C5-AB23-73A73E07CF93}" srcOrd="1" destOrd="0" parTransId="{CF0425BB-8DF3-4C66-8EF0-4214D2E99BD1}" sibTransId="{D574BB75-4716-4A6A-849D-ADBF35C90921}"/>
    <dgm:cxn modelId="{BE2B2E31-7E68-493E-AB16-5F274FCD0E4C}" srcId="{F30C08EE-8DB5-4E5C-B055-F40CB4D10048}" destId="{5EA6817D-7555-44F2-BCDB-EE1D2DE1E30E}" srcOrd="2" destOrd="0" parTransId="{4A949FB1-2F8B-416B-B1DD-D25F8E61F528}" sibTransId="{F012C131-B5D0-4E31-B3BE-1F725EA6D07E}"/>
    <dgm:cxn modelId="{AEBEEA7D-C19F-49DB-ACA6-D53A2EC22212}" srcId="{AF8C4101-B5FF-43A6-A8BA-DA328BC6646E}" destId="{3BBC211A-79C5-4D14-A8C8-31E7344C84D7}" srcOrd="0" destOrd="0" parTransId="{7618C2A6-1E72-4147-B445-9EB6172C82E8}" sibTransId="{D91387C3-249E-4A23-A605-621697138F92}"/>
    <dgm:cxn modelId="{71570EE5-E722-4656-87BB-D188B0C738DA}" type="presOf" srcId="{BAB3426D-5963-4FB8-8DF3-27B09086F377}" destId="{2E55D11E-E393-4917-BCEE-4F945AC7E1A0}" srcOrd="0" destOrd="1" presId="urn:microsoft.com/office/officeart/2005/8/layout/hList2"/>
    <dgm:cxn modelId="{272FD6E6-529C-4B81-8E05-873A9C6A2F9E}" type="presOf" srcId="{AF8C4101-B5FF-43A6-A8BA-DA328BC6646E}" destId="{EAAE566B-73A7-4782-AEF9-034FB80294A3}" srcOrd="0" destOrd="0" presId="urn:microsoft.com/office/officeart/2005/8/layout/hList2"/>
    <dgm:cxn modelId="{4A53640D-B1D7-4EA2-BAFE-6CB3AA086978}" srcId="{5EA6817D-7555-44F2-BCDB-EE1D2DE1E30E}" destId="{BAB3426D-5963-4FB8-8DF3-27B09086F377}" srcOrd="1" destOrd="0" parTransId="{9BC443A7-8680-4595-9950-DC0689DB4269}" sibTransId="{FBCFC6E1-C55D-4ED2-8A11-67E8C787FC9D}"/>
    <dgm:cxn modelId="{31CCE1C7-A881-428C-89C6-58DCBD74A1BF}" srcId="{AEDE5AE0-1AE5-4DB4-8A54-6DFB990F7A95}" destId="{E5D5A785-19CD-478C-AB42-B17AFDFF722B}" srcOrd="0" destOrd="0" parTransId="{E000D09E-1E99-411D-8CF2-EB8351D62923}" sibTransId="{71CEFD48-7BA4-4B1D-8230-350C6624CB82}"/>
    <dgm:cxn modelId="{3ECF9F4A-5B8A-4C42-8FC4-D18DC75DCB50}" type="presOf" srcId="{AC8AE7C5-C57C-489D-A0EC-45B6DAB0DFA6}" destId="{2E55D11E-E393-4917-BCEE-4F945AC7E1A0}" srcOrd="0" destOrd="0" presId="urn:microsoft.com/office/officeart/2005/8/layout/hList2"/>
    <dgm:cxn modelId="{756A0C64-00A2-43F0-B28F-DF8284BC2F6F}" srcId="{F30C08EE-8DB5-4E5C-B055-F40CB4D10048}" destId="{A0793FFB-40F7-4C6C-982D-E2EB5DD8F69F}" srcOrd="0" destOrd="0" parTransId="{FDD49F6A-D6CA-4BA4-B1BE-34E98D1B8582}" sibTransId="{6B3A1EB7-138F-44FB-BB6D-B27EFA85F335}"/>
    <dgm:cxn modelId="{D90FF025-7542-4507-B4F4-F496B038881C}" type="presOf" srcId="{A0793FFB-40F7-4C6C-982D-E2EB5DD8F69F}" destId="{1887B100-2A70-4D51-BB0E-D0514F134AB6}" srcOrd="0" destOrd="0" presId="urn:microsoft.com/office/officeart/2005/8/layout/hList2"/>
    <dgm:cxn modelId="{72B74360-A3F9-48B9-8B86-82178E72B480}" srcId="{F30C08EE-8DB5-4E5C-B055-F40CB4D10048}" destId="{AEDE5AE0-1AE5-4DB4-8A54-6DFB990F7A95}" srcOrd="3" destOrd="0" parTransId="{88E9373C-7B0F-4229-A563-8FD8463FC2A0}" sibTransId="{E2D5C016-B985-4747-91DE-A44D89F8549C}"/>
    <dgm:cxn modelId="{266B826B-956E-47EF-ACC4-6E72DDB753F7}" srcId="{5EA6817D-7555-44F2-BCDB-EE1D2DE1E30E}" destId="{AC8AE7C5-C57C-489D-A0EC-45B6DAB0DFA6}" srcOrd="0" destOrd="0" parTransId="{3D032E37-A8C5-42A4-BBD7-CD8C65A20C4C}" sibTransId="{94D43052-A3F9-4E75-8F55-DEC3ADFBFB0D}"/>
    <dgm:cxn modelId="{57F5C04E-83D5-4B05-AEBC-A3CC1AE13D9E}" type="presOf" srcId="{3BBC211A-79C5-4D14-A8C8-31E7344C84D7}" destId="{803C5EDA-F848-4D99-8907-992450EEC0DB}" srcOrd="0" destOrd="0" presId="urn:microsoft.com/office/officeart/2005/8/layout/hList2"/>
    <dgm:cxn modelId="{8C4903BE-FFE5-430B-A51C-5C0A984C0D38}" type="presOf" srcId="{42BE5713-26BE-4DDF-9611-D5F8D625D2BE}" destId="{803C5EDA-F848-4D99-8907-992450EEC0DB}" srcOrd="0" destOrd="2" presId="urn:microsoft.com/office/officeart/2005/8/layout/hList2"/>
    <dgm:cxn modelId="{854970F2-2A47-40A3-BF77-5900B3AE12AD}" type="presOf" srcId="{5EA6817D-7555-44F2-BCDB-EE1D2DE1E30E}" destId="{D100DBBE-D037-40D9-9AB6-CCBA08650163}" srcOrd="0" destOrd="0" presId="urn:microsoft.com/office/officeart/2005/8/layout/hList2"/>
    <dgm:cxn modelId="{33D23AEB-C196-40F1-AE4C-EE0709329C5A}" type="presOf" srcId="{37740A8C-D199-41C5-AB23-73A73E07CF93}" destId="{803C5EDA-F848-4D99-8907-992450EEC0DB}" srcOrd="0" destOrd="1" presId="urn:microsoft.com/office/officeart/2005/8/layout/hList2"/>
    <dgm:cxn modelId="{FDBF5BFD-8BE8-4D48-95C4-F5F118525FE1}" type="presParOf" srcId="{2FF17747-F305-4597-83C7-65CB28BCFAAC}" destId="{AF01FFB1-512C-46D3-A1B9-24743353D848}" srcOrd="0" destOrd="0" presId="urn:microsoft.com/office/officeart/2005/8/layout/hList2"/>
    <dgm:cxn modelId="{2D668ED4-D124-4151-994E-D214091E333E}" type="presParOf" srcId="{AF01FFB1-512C-46D3-A1B9-24743353D848}" destId="{BDF5FE86-8964-4EB5-B448-6878BA9985FE}" srcOrd="0" destOrd="0" presId="urn:microsoft.com/office/officeart/2005/8/layout/hList2"/>
    <dgm:cxn modelId="{6AE88667-506F-41ED-9DCD-2BF430D6F1FD}" type="presParOf" srcId="{AF01FFB1-512C-46D3-A1B9-24743353D848}" destId="{BD5B4C92-8DBF-4FA5-8CED-B44D39AC37E3}" srcOrd="1" destOrd="0" presId="urn:microsoft.com/office/officeart/2005/8/layout/hList2"/>
    <dgm:cxn modelId="{D7D4D8A2-8D03-4A06-BCCA-BC2245DD5F99}" type="presParOf" srcId="{AF01FFB1-512C-46D3-A1B9-24743353D848}" destId="{1887B100-2A70-4D51-BB0E-D0514F134AB6}" srcOrd="2" destOrd="0" presId="urn:microsoft.com/office/officeart/2005/8/layout/hList2"/>
    <dgm:cxn modelId="{C6DB45B2-A240-465E-94EB-C68E964818AE}" type="presParOf" srcId="{2FF17747-F305-4597-83C7-65CB28BCFAAC}" destId="{307DB523-18F8-4656-9447-FEB50986069D}" srcOrd="1" destOrd="0" presId="urn:microsoft.com/office/officeart/2005/8/layout/hList2"/>
    <dgm:cxn modelId="{F8D730D3-F7AE-4F7F-B8D2-BA42AB39B41D}" type="presParOf" srcId="{2FF17747-F305-4597-83C7-65CB28BCFAAC}" destId="{044E25EA-1E56-486E-A1BB-4804DB2DA3CC}" srcOrd="2" destOrd="0" presId="urn:microsoft.com/office/officeart/2005/8/layout/hList2"/>
    <dgm:cxn modelId="{68C97488-A2F0-46FF-A7E2-C38761940094}" type="presParOf" srcId="{044E25EA-1E56-486E-A1BB-4804DB2DA3CC}" destId="{C0BC003E-C21A-4F63-A1E7-FD6FC6809A29}" srcOrd="0" destOrd="0" presId="urn:microsoft.com/office/officeart/2005/8/layout/hList2"/>
    <dgm:cxn modelId="{076F3C08-287E-44AD-A9D9-2D0403BA4C71}" type="presParOf" srcId="{044E25EA-1E56-486E-A1BB-4804DB2DA3CC}" destId="{803C5EDA-F848-4D99-8907-992450EEC0DB}" srcOrd="1" destOrd="0" presId="urn:microsoft.com/office/officeart/2005/8/layout/hList2"/>
    <dgm:cxn modelId="{D59B13D6-194D-47A3-921F-525B4C883A51}" type="presParOf" srcId="{044E25EA-1E56-486E-A1BB-4804DB2DA3CC}" destId="{EAAE566B-73A7-4782-AEF9-034FB80294A3}" srcOrd="2" destOrd="0" presId="urn:microsoft.com/office/officeart/2005/8/layout/hList2"/>
    <dgm:cxn modelId="{6AF61662-9852-4F26-87B7-80AF28D3C58C}" type="presParOf" srcId="{2FF17747-F305-4597-83C7-65CB28BCFAAC}" destId="{C7938ED7-3525-4366-AC30-023BEB31C855}" srcOrd="3" destOrd="0" presId="urn:microsoft.com/office/officeart/2005/8/layout/hList2"/>
    <dgm:cxn modelId="{5AADF7D4-8D03-4BAB-BE24-8C632B6C9776}" type="presParOf" srcId="{2FF17747-F305-4597-83C7-65CB28BCFAAC}" destId="{F54E9FD3-57AD-46C6-857F-CE624FF29688}" srcOrd="4" destOrd="0" presId="urn:microsoft.com/office/officeart/2005/8/layout/hList2"/>
    <dgm:cxn modelId="{6301B763-ED34-40D5-BB7B-485ABA11B0CC}" type="presParOf" srcId="{F54E9FD3-57AD-46C6-857F-CE624FF29688}" destId="{17FE879B-3E3B-4044-9E7B-B41CB9F7D4C5}" srcOrd="0" destOrd="0" presId="urn:microsoft.com/office/officeart/2005/8/layout/hList2"/>
    <dgm:cxn modelId="{8B26115C-86B3-4E44-A800-37E5A074BCA8}" type="presParOf" srcId="{F54E9FD3-57AD-46C6-857F-CE624FF29688}" destId="{2E55D11E-E393-4917-BCEE-4F945AC7E1A0}" srcOrd="1" destOrd="0" presId="urn:microsoft.com/office/officeart/2005/8/layout/hList2"/>
    <dgm:cxn modelId="{CBC2B440-A77D-44C5-B25D-171E799B55DE}" type="presParOf" srcId="{F54E9FD3-57AD-46C6-857F-CE624FF29688}" destId="{D100DBBE-D037-40D9-9AB6-CCBA08650163}" srcOrd="2" destOrd="0" presId="urn:microsoft.com/office/officeart/2005/8/layout/hList2"/>
    <dgm:cxn modelId="{1FCD6FDA-1AAE-4AC4-83D8-2CD811DE6568}" type="presParOf" srcId="{2FF17747-F305-4597-83C7-65CB28BCFAAC}" destId="{0723B0A2-CC5C-4931-9F68-5B80A853F180}" srcOrd="5" destOrd="0" presId="urn:microsoft.com/office/officeart/2005/8/layout/hList2"/>
    <dgm:cxn modelId="{34B996A5-EC16-4408-A75C-A58A108FDAE2}" type="presParOf" srcId="{2FF17747-F305-4597-83C7-65CB28BCFAAC}" destId="{E719A59F-4418-47C5-84C0-FF948EFDEFBF}" srcOrd="6" destOrd="0" presId="urn:microsoft.com/office/officeart/2005/8/layout/hList2"/>
    <dgm:cxn modelId="{3193DF5B-6695-46CC-B22F-51AA0E9DD2B7}" type="presParOf" srcId="{E719A59F-4418-47C5-84C0-FF948EFDEFBF}" destId="{35D96E79-47AF-4935-98F5-E4A94F340394}" srcOrd="0" destOrd="0" presId="urn:microsoft.com/office/officeart/2005/8/layout/hList2"/>
    <dgm:cxn modelId="{DC641F98-FD33-4587-B828-EB7AD6491C96}" type="presParOf" srcId="{E719A59F-4418-47C5-84C0-FF948EFDEFBF}" destId="{726CC6D8-908C-4938-8027-AC877B459CA9}" srcOrd="1" destOrd="0" presId="urn:microsoft.com/office/officeart/2005/8/layout/hList2"/>
    <dgm:cxn modelId="{CFABB5DE-D178-4213-89EA-87ABCE306A9E}" type="presParOf" srcId="{E719A59F-4418-47C5-84C0-FF948EFDEFBF}" destId="{7304909D-1C82-4C17-8A68-7C8D312C976A}"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5E008-3CE5-4110-B033-DE24064A75C0}">
      <dsp:nvSpPr>
        <dsp:cNvPr id="0" name=""/>
        <dsp:cNvSpPr/>
      </dsp:nvSpPr>
      <dsp:spPr>
        <a:xfrm>
          <a:off x="2974562" y="3492242"/>
          <a:ext cx="2124711" cy="2124711"/>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hu-HU" sz="1600" b="1" kern="1200" dirty="0" smtClean="0">
              <a:solidFill>
                <a:schemeClr val="bg2">
                  <a:lumMod val="10000"/>
                </a:schemeClr>
              </a:solidFill>
            </a:rPr>
            <a:t>INNOVATIONS</a:t>
          </a:r>
          <a:endParaRPr lang="hu-HU" sz="1600" b="1" kern="1200" dirty="0">
            <a:solidFill>
              <a:schemeClr val="bg2">
                <a:lumMod val="10000"/>
              </a:schemeClr>
            </a:solidFill>
          </a:endParaRPr>
        </a:p>
      </dsp:txBody>
      <dsp:txXfrm>
        <a:off x="3285719" y="3803399"/>
        <a:ext cx="1502397" cy="1502397"/>
      </dsp:txXfrm>
    </dsp:sp>
    <dsp:sp modelId="{F3B12248-FEA3-407F-9026-46B14FC0D732}">
      <dsp:nvSpPr>
        <dsp:cNvPr id="0" name=""/>
        <dsp:cNvSpPr/>
      </dsp:nvSpPr>
      <dsp:spPr>
        <a:xfrm rot="10660266">
          <a:off x="488127" y="4341100"/>
          <a:ext cx="2707365"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B860E9-EB7A-4BB8-8EAC-82382AC09F97}">
      <dsp:nvSpPr>
        <dsp:cNvPr id="0" name=""/>
        <dsp:cNvSpPr/>
      </dsp:nvSpPr>
      <dsp:spPr>
        <a:xfrm>
          <a:off x="-59842" y="3440045"/>
          <a:ext cx="1772442" cy="2490247"/>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aims</a:t>
          </a:r>
          <a:r>
            <a:rPr lang="hu-HU" sz="1400" b="1" kern="1200" dirty="0"/>
            <a:t>:</a:t>
          </a:r>
        </a:p>
        <a:p>
          <a:pPr marL="114300" lvl="1" indent="-114300" algn="l" defTabSz="622300">
            <a:lnSpc>
              <a:spcPct val="90000"/>
            </a:lnSpc>
            <a:spcBef>
              <a:spcPct val="0"/>
            </a:spcBef>
            <a:spcAft>
              <a:spcPct val="15000"/>
            </a:spcAft>
            <a:buChar char="••"/>
          </a:pPr>
          <a:r>
            <a:rPr lang="hu-HU" sz="1400" kern="1200" dirty="0" err="1"/>
            <a:t>shaping</a:t>
          </a:r>
          <a:r>
            <a:rPr lang="hu-HU" sz="1400" kern="1200" dirty="0"/>
            <a:t> </a:t>
          </a:r>
          <a:r>
            <a:rPr lang="hu-HU" sz="1400" kern="1200" dirty="0" err="1"/>
            <a:t>attitude</a:t>
          </a:r>
          <a:endParaRPr lang="hu-HU" sz="1400" kern="1200" dirty="0"/>
        </a:p>
        <a:p>
          <a:pPr marL="114300" lvl="1" indent="-114300" algn="l" defTabSz="622300">
            <a:lnSpc>
              <a:spcPct val="90000"/>
            </a:lnSpc>
            <a:spcBef>
              <a:spcPct val="0"/>
            </a:spcBef>
            <a:spcAft>
              <a:spcPct val="15000"/>
            </a:spcAft>
            <a:buChar char="••"/>
          </a:pPr>
          <a:r>
            <a:rPr lang="hu-HU" sz="1400" kern="1200" dirty="0" err="1"/>
            <a:t>changing</a:t>
          </a:r>
          <a:r>
            <a:rPr lang="hu-HU" sz="1400" kern="1200" dirty="0"/>
            <a:t> </a:t>
          </a:r>
          <a:r>
            <a:rPr lang="hu-HU" sz="1400" kern="1200" dirty="0" err="1"/>
            <a:t>the</a:t>
          </a:r>
          <a:r>
            <a:rPr lang="hu-HU" sz="1400" kern="1200" dirty="0"/>
            <a:t> status quo</a:t>
          </a:r>
        </a:p>
        <a:p>
          <a:pPr marL="114300" lvl="1" indent="-114300" algn="l" defTabSz="622300">
            <a:lnSpc>
              <a:spcPct val="90000"/>
            </a:lnSpc>
            <a:spcBef>
              <a:spcPct val="0"/>
            </a:spcBef>
            <a:spcAft>
              <a:spcPct val="15000"/>
            </a:spcAft>
            <a:buChar char="••"/>
          </a:pPr>
          <a:r>
            <a:rPr lang="hu-HU" sz="1400" kern="1200" dirty="0" err="1"/>
            <a:t>shaping</a:t>
          </a:r>
          <a:r>
            <a:rPr lang="hu-HU" sz="1400" kern="1200" dirty="0"/>
            <a:t> </a:t>
          </a:r>
          <a:r>
            <a:rPr lang="hu-HU" sz="1400" kern="1200" dirty="0" err="1"/>
            <a:t>identity</a:t>
          </a:r>
          <a:endParaRPr lang="hu-HU" sz="1400" kern="1200" dirty="0"/>
        </a:p>
        <a:p>
          <a:pPr marL="114300" lvl="1" indent="-114300" algn="l" defTabSz="622300">
            <a:lnSpc>
              <a:spcPct val="90000"/>
            </a:lnSpc>
            <a:spcBef>
              <a:spcPct val="0"/>
            </a:spcBef>
            <a:spcAft>
              <a:spcPct val="15000"/>
            </a:spcAft>
            <a:buChar char="••"/>
          </a:pPr>
          <a:r>
            <a:rPr lang="hu-HU" sz="1400" kern="1200" dirty="0" err="1"/>
            <a:t>deliver</a:t>
          </a:r>
          <a:r>
            <a:rPr lang="hu-HU" sz="1400" kern="1200" dirty="0"/>
            <a:t>  and </a:t>
          </a:r>
          <a:r>
            <a:rPr lang="hu-HU" sz="1400" kern="1200" dirty="0" err="1"/>
            <a:t>conserve</a:t>
          </a:r>
          <a:r>
            <a:rPr lang="hu-HU" sz="1400" kern="1200" dirty="0"/>
            <a:t> </a:t>
          </a:r>
          <a:r>
            <a:rPr lang="hu-HU" sz="1400" kern="1200" dirty="0" err="1"/>
            <a:t>value</a:t>
          </a:r>
          <a:endParaRPr lang="hu-HU" sz="1400" kern="1200" dirty="0"/>
        </a:p>
        <a:p>
          <a:pPr marL="114300" lvl="1" indent="-114300" algn="l" defTabSz="622300">
            <a:lnSpc>
              <a:spcPct val="90000"/>
            </a:lnSpc>
            <a:spcBef>
              <a:spcPct val="0"/>
            </a:spcBef>
            <a:spcAft>
              <a:spcPct val="15000"/>
            </a:spcAft>
            <a:buChar char="••"/>
          </a:pPr>
          <a:r>
            <a:rPr lang="hu-HU" sz="1400" kern="1200" dirty="0" err="1"/>
            <a:t>deliver</a:t>
          </a:r>
          <a:r>
            <a:rPr lang="hu-HU" sz="1400" kern="1200" dirty="0"/>
            <a:t> </a:t>
          </a:r>
          <a:r>
            <a:rPr lang="hu-HU" sz="1400" kern="1200" dirty="0" err="1"/>
            <a:t>know</a:t>
          </a:r>
          <a:r>
            <a:rPr lang="hu-HU" sz="1400" kern="1200" dirty="0"/>
            <a:t> </a:t>
          </a:r>
          <a:r>
            <a:rPr lang="hu-HU" sz="1400" kern="1200" dirty="0" err="1"/>
            <a:t>how</a:t>
          </a:r>
          <a:endParaRPr lang="hu-HU" sz="1400" kern="1200" dirty="0"/>
        </a:p>
        <a:p>
          <a:pPr marL="114300" lvl="1" indent="-114300" algn="l" defTabSz="622300">
            <a:lnSpc>
              <a:spcPct val="90000"/>
            </a:lnSpc>
            <a:spcBef>
              <a:spcPct val="0"/>
            </a:spcBef>
            <a:spcAft>
              <a:spcPct val="15000"/>
            </a:spcAft>
            <a:buChar char="••"/>
          </a:pPr>
          <a:r>
            <a:rPr lang="hu-HU" sz="1400" kern="1200" dirty="0" err="1"/>
            <a:t>provide</a:t>
          </a:r>
          <a:r>
            <a:rPr lang="hu-HU" sz="1400" kern="1200" dirty="0"/>
            <a:t> </a:t>
          </a:r>
          <a:r>
            <a:rPr lang="hu-HU" sz="1400" kern="1200" dirty="0" err="1"/>
            <a:t>novel</a:t>
          </a:r>
          <a:r>
            <a:rPr lang="hu-HU" sz="1400" kern="1200" dirty="0"/>
            <a:t>, </a:t>
          </a:r>
          <a:r>
            <a:rPr lang="hu-HU" sz="1400" kern="1200" dirty="0" err="1"/>
            <a:t>effective</a:t>
          </a:r>
          <a:r>
            <a:rPr lang="hu-HU" sz="1400" kern="1200" dirty="0"/>
            <a:t> </a:t>
          </a:r>
          <a:r>
            <a:rPr lang="hu-HU" sz="1400" kern="1200" dirty="0" err="1"/>
            <a:t>solutions</a:t>
          </a:r>
          <a:endParaRPr lang="hu-HU" sz="1400" kern="1200" dirty="0"/>
        </a:p>
      </dsp:txBody>
      <dsp:txXfrm>
        <a:off x="-7929" y="3491958"/>
        <a:ext cx="1668616" cy="2386421"/>
      </dsp:txXfrm>
    </dsp:sp>
    <dsp:sp modelId="{3A5DCFF6-7F15-4CA0-AAD1-3BD5B98E8D92}">
      <dsp:nvSpPr>
        <dsp:cNvPr id="0" name=""/>
        <dsp:cNvSpPr/>
      </dsp:nvSpPr>
      <dsp:spPr>
        <a:xfrm rot="13182318">
          <a:off x="569321" y="2698125"/>
          <a:ext cx="3193010"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6A64E8-23E0-42EC-9300-D06B5FAECCB9}">
      <dsp:nvSpPr>
        <dsp:cNvPr id="0" name=""/>
        <dsp:cNvSpPr/>
      </dsp:nvSpPr>
      <dsp:spPr>
        <a:xfrm>
          <a:off x="234668" y="954245"/>
          <a:ext cx="1974506" cy="2525717"/>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modes</a:t>
          </a:r>
          <a:r>
            <a:rPr lang="hu-HU" sz="1400" b="1" kern="1200" dirty="0"/>
            <a:t> of </a:t>
          </a:r>
          <a:r>
            <a:rPr lang="hu-HU" sz="1400" b="1" kern="1200" dirty="0" err="1"/>
            <a:t>appearance</a:t>
          </a:r>
          <a:r>
            <a:rPr lang="hu-HU" sz="1400" b="1" kern="1200" dirty="0"/>
            <a:t>:</a:t>
          </a:r>
        </a:p>
        <a:p>
          <a:pPr marL="114300" lvl="1" indent="-114300" algn="l" defTabSz="622300">
            <a:lnSpc>
              <a:spcPct val="90000"/>
            </a:lnSpc>
            <a:spcBef>
              <a:spcPct val="0"/>
            </a:spcBef>
            <a:spcAft>
              <a:spcPct val="15000"/>
            </a:spcAft>
            <a:buChar char="••"/>
          </a:pPr>
          <a:r>
            <a:rPr lang="hu-HU" sz="1400" kern="1200" dirty="0" err="1"/>
            <a:t>know</a:t>
          </a:r>
          <a:r>
            <a:rPr lang="hu-HU" sz="1400" kern="1200" dirty="0"/>
            <a:t> -</a:t>
          </a:r>
          <a:r>
            <a:rPr lang="hu-HU" sz="1400" kern="1200" dirty="0" err="1"/>
            <a:t>how</a:t>
          </a:r>
          <a:r>
            <a:rPr lang="hu-HU" sz="1400" kern="1200" dirty="0"/>
            <a:t>, </a:t>
          </a:r>
          <a:r>
            <a:rPr lang="hu-HU" sz="1400" kern="1200" dirty="0" err="1"/>
            <a:t>process</a:t>
          </a:r>
          <a:r>
            <a:rPr lang="hu-HU" sz="1400" kern="1200" dirty="0"/>
            <a:t>, </a:t>
          </a:r>
          <a:r>
            <a:rPr lang="hu-HU" sz="1400" kern="1200" dirty="0" err="1"/>
            <a:t>technology</a:t>
          </a:r>
          <a:endParaRPr lang="hu-HU" sz="1400" kern="1200" dirty="0"/>
        </a:p>
        <a:p>
          <a:pPr marL="114300" lvl="1" indent="-114300" algn="l" defTabSz="622300">
            <a:lnSpc>
              <a:spcPct val="90000"/>
            </a:lnSpc>
            <a:spcBef>
              <a:spcPct val="0"/>
            </a:spcBef>
            <a:spcAft>
              <a:spcPct val="15000"/>
            </a:spcAft>
            <a:buChar char="••"/>
          </a:pPr>
          <a:r>
            <a:rPr lang="hu-HU" sz="1400" kern="1200" dirty="0" err="1"/>
            <a:t>new</a:t>
          </a:r>
          <a:r>
            <a:rPr lang="hu-HU" sz="1400" kern="1200" dirty="0"/>
            <a:t> </a:t>
          </a:r>
          <a:r>
            <a:rPr lang="hu-HU" sz="1400" kern="1200" dirty="0" err="1"/>
            <a:t>kinds</a:t>
          </a:r>
          <a:r>
            <a:rPr lang="hu-HU" sz="1400" kern="1200" dirty="0"/>
            <a:t> of </a:t>
          </a:r>
          <a:r>
            <a:rPr lang="hu-HU" sz="1400" kern="1200" dirty="0" err="1"/>
            <a:t>cooperation</a:t>
          </a:r>
          <a:endParaRPr lang="hu-HU" sz="1400" kern="1200" dirty="0"/>
        </a:p>
        <a:p>
          <a:pPr marL="114300" lvl="1" indent="-114300" algn="l" defTabSz="622300">
            <a:lnSpc>
              <a:spcPct val="90000"/>
            </a:lnSpc>
            <a:spcBef>
              <a:spcPct val="0"/>
            </a:spcBef>
            <a:spcAft>
              <a:spcPct val="15000"/>
            </a:spcAft>
            <a:buChar char="••"/>
          </a:pPr>
          <a:r>
            <a:rPr lang="hu-HU" sz="1400" kern="1200" dirty="0" err="1"/>
            <a:t>product</a:t>
          </a:r>
          <a:r>
            <a:rPr lang="hu-HU" sz="1400" kern="1200" dirty="0"/>
            <a:t>, service, </a:t>
          </a:r>
          <a:r>
            <a:rPr lang="hu-HU" sz="1400" kern="1200" dirty="0" err="1"/>
            <a:t>institution</a:t>
          </a:r>
          <a:r>
            <a:rPr lang="hu-HU" sz="1400" kern="1200" dirty="0"/>
            <a:t>, </a:t>
          </a:r>
          <a:r>
            <a:rPr lang="hu-HU" sz="1400" kern="1200" dirty="0" err="1"/>
            <a:t>organization</a:t>
          </a:r>
          <a:endParaRPr lang="hu-HU" sz="1400" kern="1200" dirty="0"/>
        </a:p>
        <a:p>
          <a:pPr marL="114300" lvl="1" indent="-114300" algn="l" defTabSz="622300">
            <a:lnSpc>
              <a:spcPct val="90000"/>
            </a:lnSpc>
            <a:spcBef>
              <a:spcPct val="0"/>
            </a:spcBef>
            <a:spcAft>
              <a:spcPct val="15000"/>
            </a:spcAft>
            <a:buChar char="••"/>
          </a:pPr>
          <a:r>
            <a:rPr lang="hu-HU" sz="1400" kern="1200" dirty="0"/>
            <a:t>marketing, </a:t>
          </a:r>
          <a:r>
            <a:rPr lang="hu-HU" sz="1400" kern="1200" dirty="0" err="1"/>
            <a:t>brand</a:t>
          </a:r>
          <a:r>
            <a:rPr lang="hu-HU" sz="1400" kern="1200" dirty="0"/>
            <a:t>, image</a:t>
          </a:r>
        </a:p>
      </dsp:txBody>
      <dsp:txXfrm>
        <a:off x="292499" y="1012076"/>
        <a:ext cx="1858844" cy="2410055"/>
      </dsp:txXfrm>
    </dsp:sp>
    <dsp:sp modelId="{80E6F441-9238-4F22-B634-3246AEA105E6}">
      <dsp:nvSpPr>
        <dsp:cNvPr id="0" name=""/>
        <dsp:cNvSpPr/>
      </dsp:nvSpPr>
      <dsp:spPr>
        <a:xfrm rot="15178878">
          <a:off x="2264303" y="2274510"/>
          <a:ext cx="2334763"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90D052-A1F9-402F-99EA-2C054ACB2DE5}">
      <dsp:nvSpPr>
        <dsp:cNvPr id="0" name=""/>
        <dsp:cNvSpPr/>
      </dsp:nvSpPr>
      <dsp:spPr>
        <a:xfrm>
          <a:off x="2285138" y="472602"/>
          <a:ext cx="1765868" cy="248689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financial</a:t>
          </a:r>
          <a:r>
            <a:rPr lang="hu-HU" sz="1400" b="1" kern="1200" dirty="0"/>
            <a:t> </a:t>
          </a:r>
          <a:r>
            <a:rPr lang="hu-HU" sz="1400" b="1" kern="1200" dirty="0" err="1"/>
            <a:t>sources</a:t>
          </a:r>
          <a:r>
            <a:rPr lang="hu-HU" sz="1400" b="1" kern="1200" dirty="0"/>
            <a:t>/ </a:t>
          </a:r>
          <a:r>
            <a:rPr lang="hu-HU" sz="1400" b="1" kern="1200" dirty="0" err="1"/>
            <a:t>feasibility</a:t>
          </a:r>
          <a:r>
            <a:rPr lang="hu-HU" sz="1400" b="1" kern="1200" dirty="0"/>
            <a:t>:</a:t>
          </a:r>
        </a:p>
        <a:p>
          <a:pPr marL="114300" lvl="1" indent="-114300" algn="l" defTabSz="622300">
            <a:lnSpc>
              <a:spcPct val="90000"/>
            </a:lnSpc>
            <a:spcBef>
              <a:spcPct val="0"/>
            </a:spcBef>
            <a:spcAft>
              <a:spcPct val="15000"/>
            </a:spcAft>
            <a:buChar char="••"/>
          </a:pPr>
          <a:r>
            <a:rPr lang="hu-HU" sz="1400" kern="1200" dirty="0" err="1"/>
            <a:t>communal</a:t>
          </a:r>
          <a:r>
            <a:rPr lang="hu-HU" sz="1400" kern="1200" dirty="0"/>
            <a:t> </a:t>
          </a:r>
          <a:r>
            <a:rPr lang="hu-HU" sz="1400" kern="1200" dirty="0" err="1"/>
            <a:t>finance</a:t>
          </a:r>
          <a:endParaRPr lang="hu-HU" sz="1400" kern="1200" dirty="0"/>
        </a:p>
        <a:p>
          <a:pPr marL="114300" lvl="1" indent="-114300" algn="l" defTabSz="622300">
            <a:lnSpc>
              <a:spcPct val="90000"/>
            </a:lnSpc>
            <a:spcBef>
              <a:spcPct val="0"/>
            </a:spcBef>
            <a:spcAft>
              <a:spcPct val="15000"/>
            </a:spcAft>
            <a:buChar char="••"/>
          </a:pPr>
          <a:r>
            <a:rPr lang="hu-HU" sz="1400" kern="1200" dirty="0" err="1"/>
            <a:t>voluntary</a:t>
          </a:r>
          <a:r>
            <a:rPr lang="hu-HU" sz="1400" kern="1200" dirty="0"/>
            <a:t> </a:t>
          </a:r>
          <a:r>
            <a:rPr lang="hu-HU" sz="1400" kern="1200" dirty="0" err="1"/>
            <a:t>work</a:t>
          </a:r>
          <a:endParaRPr lang="hu-HU" sz="1400" kern="1200" dirty="0"/>
        </a:p>
        <a:p>
          <a:pPr marL="114300" lvl="1" indent="-114300" algn="l" defTabSz="622300">
            <a:lnSpc>
              <a:spcPct val="90000"/>
            </a:lnSpc>
            <a:spcBef>
              <a:spcPct val="0"/>
            </a:spcBef>
            <a:spcAft>
              <a:spcPct val="15000"/>
            </a:spcAft>
            <a:buChar char="••"/>
          </a:pPr>
          <a:r>
            <a:rPr lang="hu-HU" sz="1400" kern="1200" dirty="0" err="1"/>
            <a:t>private</a:t>
          </a:r>
          <a:r>
            <a:rPr lang="hu-HU" sz="1400" kern="1200" dirty="0"/>
            <a:t>/</a:t>
          </a:r>
          <a:r>
            <a:rPr lang="hu-HU" sz="1400" kern="1200" dirty="0" err="1"/>
            <a:t>family</a:t>
          </a:r>
          <a:r>
            <a:rPr lang="hu-HU" sz="1400" kern="1200" dirty="0"/>
            <a:t> </a:t>
          </a:r>
          <a:r>
            <a:rPr lang="hu-HU" sz="1400" kern="1200" dirty="0" err="1"/>
            <a:t>financing</a:t>
          </a:r>
          <a:endParaRPr lang="hu-HU" sz="1400" kern="1200" dirty="0"/>
        </a:p>
        <a:p>
          <a:pPr marL="114300" lvl="1" indent="-114300" algn="l" defTabSz="622300">
            <a:lnSpc>
              <a:spcPct val="90000"/>
            </a:lnSpc>
            <a:spcBef>
              <a:spcPct val="0"/>
            </a:spcBef>
            <a:spcAft>
              <a:spcPct val="15000"/>
            </a:spcAft>
            <a:buChar char="••"/>
          </a:pPr>
          <a:r>
            <a:rPr lang="hu-HU" sz="1400" kern="1200" dirty="0" err="1"/>
            <a:t>state</a:t>
          </a:r>
          <a:r>
            <a:rPr lang="hu-HU" sz="1400" kern="1200" dirty="0"/>
            <a:t>, local </a:t>
          </a:r>
          <a:r>
            <a:rPr lang="hu-HU" sz="1400" kern="1200" dirty="0" err="1"/>
            <a:t>governmental</a:t>
          </a:r>
          <a:endParaRPr lang="hu-HU" sz="1400" kern="1200" dirty="0"/>
        </a:p>
        <a:p>
          <a:pPr marL="114300" lvl="1" indent="-114300" algn="l" defTabSz="622300">
            <a:lnSpc>
              <a:spcPct val="90000"/>
            </a:lnSpc>
            <a:spcBef>
              <a:spcPct val="0"/>
            </a:spcBef>
            <a:spcAft>
              <a:spcPct val="15000"/>
            </a:spcAft>
            <a:buChar char="••"/>
          </a:pPr>
          <a:r>
            <a:rPr lang="hu-HU" sz="1400" kern="1200" dirty="0" err="1"/>
            <a:t>church</a:t>
          </a:r>
          <a:endParaRPr lang="hu-HU" sz="1400" kern="1200" dirty="0"/>
        </a:p>
        <a:p>
          <a:pPr marL="114300" lvl="1" indent="-114300" algn="l" defTabSz="622300">
            <a:lnSpc>
              <a:spcPct val="90000"/>
            </a:lnSpc>
            <a:spcBef>
              <a:spcPct val="0"/>
            </a:spcBef>
            <a:spcAft>
              <a:spcPct val="15000"/>
            </a:spcAft>
            <a:buChar char="••"/>
          </a:pPr>
          <a:r>
            <a:rPr lang="hu-HU" sz="1400" kern="1200" dirty="0"/>
            <a:t>civil </a:t>
          </a:r>
          <a:r>
            <a:rPr lang="hu-HU" sz="1400" kern="1200" dirty="0" err="1"/>
            <a:t>organizations</a:t>
          </a:r>
          <a:endParaRPr lang="hu-HU" sz="1400" kern="1200" dirty="0"/>
        </a:p>
        <a:p>
          <a:pPr marL="114300" lvl="1" indent="-114300" algn="l" defTabSz="622300">
            <a:lnSpc>
              <a:spcPct val="90000"/>
            </a:lnSpc>
            <a:spcBef>
              <a:spcPct val="0"/>
            </a:spcBef>
            <a:spcAft>
              <a:spcPct val="15000"/>
            </a:spcAft>
            <a:buChar char="••"/>
          </a:pPr>
          <a:r>
            <a:rPr lang="hu-HU" sz="1400" kern="1200" dirty="0"/>
            <a:t>EU</a:t>
          </a:r>
        </a:p>
      </dsp:txBody>
      <dsp:txXfrm>
        <a:off x="2336859" y="524323"/>
        <a:ext cx="1662426" cy="2383450"/>
      </dsp:txXfrm>
    </dsp:sp>
    <dsp:sp modelId="{CB08E0F1-4F96-47FA-91E6-C0018E13A413}">
      <dsp:nvSpPr>
        <dsp:cNvPr id="0" name=""/>
        <dsp:cNvSpPr/>
      </dsp:nvSpPr>
      <dsp:spPr>
        <a:xfrm rot="17347410">
          <a:off x="3491145" y="2263236"/>
          <a:ext cx="2470593"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411CCF-F93F-4E22-A7F6-CA4C71C41C80}">
      <dsp:nvSpPr>
        <dsp:cNvPr id="0" name=""/>
        <dsp:cNvSpPr/>
      </dsp:nvSpPr>
      <dsp:spPr>
        <a:xfrm>
          <a:off x="4127530" y="565051"/>
          <a:ext cx="1809595" cy="223756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players</a:t>
          </a:r>
          <a:r>
            <a:rPr lang="hu-HU" sz="1400" b="1" kern="1200" dirty="0"/>
            <a:t>/</a:t>
          </a:r>
          <a:r>
            <a:rPr lang="hu-HU" sz="1400" b="1" kern="1200" dirty="0" err="1"/>
            <a:t>generators</a:t>
          </a:r>
          <a:r>
            <a:rPr lang="hu-HU" sz="1400" b="1" kern="1200" dirty="0"/>
            <a:t>:</a:t>
          </a:r>
        </a:p>
        <a:p>
          <a:pPr marL="114300" lvl="1" indent="-114300" algn="l" defTabSz="622300">
            <a:lnSpc>
              <a:spcPct val="90000"/>
            </a:lnSpc>
            <a:spcBef>
              <a:spcPct val="0"/>
            </a:spcBef>
            <a:spcAft>
              <a:spcPct val="15000"/>
            </a:spcAft>
            <a:buChar char="••"/>
          </a:pPr>
          <a:r>
            <a:rPr lang="hu-HU" sz="1400" kern="1200" dirty="0" err="1"/>
            <a:t>individuals</a:t>
          </a:r>
          <a:r>
            <a:rPr lang="hu-HU" sz="1400" kern="1200" dirty="0"/>
            <a:t>/</a:t>
          </a:r>
          <a:r>
            <a:rPr lang="hu-HU" sz="1400" kern="1200" dirty="0" err="1"/>
            <a:t>families</a:t>
          </a:r>
          <a:endParaRPr lang="hu-HU" sz="1400" kern="1200" dirty="0"/>
        </a:p>
        <a:p>
          <a:pPr marL="114300" lvl="1" indent="-114300" algn="l" defTabSz="622300">
            <a:lnSpc>
              <a:spcPct val="90000"/>
            </a:lnSpc>
            <a:spcBef>
              <a:spcPct val="0"/>
            </a:spcBef>
            <a:spcAft>
              <a:spcPct val="15000"/>
            </a:spcAft>
            <a:buChar char="••"/>
          </a:pPr>
          <a:r>
            <a:rPr lang="hu-HU" sz="1400" kern="1200" dirty="0"/>
            <a:t>local </a:t>
          </a:r>
          <a:r>
            <a:rPr lang="hu-HU" sz="1400" kern="1200" dirty="0" err="1"/>
            <a:t>government</a:t>
          </a:r>
          <a:r>
            <a:rPr lang="hu-HU" sz="1400" kern="1200" dirty="0"/>
            <a:t>, </a:t>
          </a:r>
          <a:r>
            <a:rPr lang="hu-HU" sz="1400" kern="1200" dirty="0" err="1"/>
            <a:t>state</a:t>
          </a:r>
          <a:endParaRPr lang="hu-HU" sz="1400" kern="1200" dirty="0"/>
        </a:p>
        <a:p>
          <a:pPr marL="114300" lvl="1" indent="-114300" algn="l" defTabSz="622300">
            <a:lnSpc>
              <a:spcPct val="90000"/>
            </a:lnSpc>
            <a:spcBef>
              <a:spcPct val="0"/>
            </a:spcBef>
            <a:spcAft>
              <a:spcPct val="15000"/>
            </a:spcAft>
            <a:buChar char="••"/>
          </a:pPr>
          <a:r>
            <a:rPr lang="hu-HU" sz="1400" kern="1200" dirty="0" err="1"/>
            <a:t>research</a:t>
          </a:r>
          <a:r>
            <a:rPr lang="hu-HU" sz="1400" kern="1200" dirty="0"/>
            <a:t> </a:t>
          </a:r>
          <a:r>
            <a:rPr lang="hu-HU" sz="1400" kern="1200" dirty="0" err="1"/>
            <a:t>groups</a:t>
          </a:r>
          <a:endParaRPr lang="hu-HU" sz="1400" kern="1200" dirty="0"/>
        </a:p>
        <a:p>
          <a:pPr marL="114300" lvl="1" indent="-114300" algn="l" defTabSz="622300">
            <a:lnSpc>
              <a:spcPct val="90000"/>
            </a:lnSpc>
            <a:spcBef>
              <a:spcPct val="0"/>
            </a:spcBef>
            <a:spcAft>
              <a:spcPct val="15000"/>
            </a:spcAft>
            <a:buChar char="••"/>
          </a:pPr>
          <a:r>
            <a:rPr lang="hu-HU" sz="1400" kern="1200" dirty="0"/>
            <a:t>civil </a:t>
          </a:r>
          <a:r>
            <a:rPr lang="hu-HU" sz="1400" kern="1200" dirty="0" err="1"/>
            <a:t>organizations</a:t>
          </a:r>
          <a:endParaRPr lang="hu-HU" sz="1400" kern="1200" dirty="0"/>
        </a:p>
        <a:p>
          <a:pPr marL="114300" lvl="1" indent="-114300" algn="l" defTabSz="622300">
            <a:lnSpc>
              <a:spcPct val="90000"/>
            </a:lnSpc>
            <a:spcBef>
              <a:spcPct val="0"/>
            </a:spcBef>
            <a:spcAft>
              <a:spcPct val="15000"/>
            </a:spcAft>
            <a:buChar char="••"/>
          </a:pPr>
          <a:r>
            <a:rPr lang="hu-HU" sz="1400" kern="1200" dirty="0" err="1"/>
            <a:t>religious</a:t>
          </a:r>
          <a:r>
            <a:rPr lang="hu-HU" sz="1400" kern="1200" dirty="0"/>
            <a:t> </a:t>
          </a:r>
          <a:r>
            <a:rPr lang="hu-HU" sz="1400" kern="1200" dirty="0" err="1"/>
            <a:t>organizations</a:t>
          </a:r>
          <a:endParaRPr lang="hu-HU" sz="1400" kern="1200" dirty="0"/>
        </a:p>
      </dsp:txBody>
      <dsp:txXfrm>
        <a:off x="4180531" y="618052"/>
        <a:ext cx="1703593" cy="2131560"/>
      </dsp:txXfrm>
    </dsp:sp>
    <dsp:sp modelId="{F5FF2FCA-D835-499A-9034-10F2D5BAD371}">
      <dsp:nvSpPr>
        <dsp:cNvPr id="0" name=""/>
        <dsp:cNvSpPr/>
      </dsp:nvSpPr>
      <dsp:spPr>
        <a:xfrm rot="19394242">
          <a:off x="4470247" y="2804681"/>
          <a:ext cx="3007484"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478912-7842-46AC-AB23-41C84F52780F}">
      <dsp:nvSpPr>
        <dsp:cNvPr id="0" name=""/>
        <dsp:cNvSpPr/>
      </dsp:nvSpPr>
      <dsp:spPr>
        <a:xfrm>
          <a:off x="5962244" y="1010694"/>
          <a:ext cx="1969018" cy="274005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impacts</a:t>
          </a:r>
          <a:r>
            <a:rPr lang="hu-HU" sz="1400" b="1" kern="1200" dirty="0"/>
            <a:t>:</a:t>
          </a:r>
        </a:p>
        <a:p>
          <a:pPr marL="114300" lvl="1" indent="-114300" algn="l" defTabSz="622300">
            <a:lnSpc>
              <a:spcPct val="90000"/>
            </a:lnSpc>
            <a:spcBef>
              <a:spcPct val="0"/>
            </a:spcBef>
            <a:spcAft>
              <a:spcPct val="15000"/>
            </a:spcAft>
            <a:buChar char="••"/>
          </a:pPr>
          <a:r>
            <a:rPr lang="hu-HU" sz="1400" kern="1200" dirty="0" err="1"/>
            <a:t>transmission</a:t>
          </a:r>
          <a:r>
            <a:rPr lang="hu-HU" sz="1400" kern="1200" dirty="0"/>
            <a:t> of </a:t>
          </a:r>
          <a:r>
            <a:rPr lang="hu-HU" sz="1400" kern="1200" dirty="0" err="1"/>
            <a:t>cultural</a:t>
          </a:r>
          <a:r>
            <a:rPr lang="hu-HU" sz="1400" kern="1200" dirty="0"/>
            <a:t> </a:t>
          </a:r>
          <a:r>
            <a:rPr lang="hu-HU" sz="1400" kern="1200" dirty="0" err="1"/>
            <a:t>traditions</a:t>
          </a:r>
          <a:endParaRPr lang="hu-HU" sz="1400" kern="1200" dirty="0"/>
        </a:p>
        <a:p>
          <a:pPr marL="114300" lvl="1" indent="-114300" algn="l" defTabSz="622300">
            <a:lnSpc>
              <a:spcPct val="90000"/>
            </a:lnSpc>
            <a:spcBef>
              <a:spcPct val="0"/>
            </a:spcBef>
            <a:spcAft>
              <a:spcPct val="15000"/>
            </a:spcAft>
            <a:buChar char="••"/>
          </a:pPr>
          <a:r>
            <a:rPr lang="hu-HU" sz="1400" kern="1200" dirty="0" err="1"/>
            <a:t>social</a:t>
          </a:r>
          <a:r>
            <a:rPr lang="hu-HU" sz="1400" kern="1200" dirty="0"/>
            <a:t> </a:t>
          </a:r>
          <a:r>
            <a:rPr lang="hu-HU" sz="1400" kern="1200" dirty="0" err="1"/>
            <a:t>integration</a:t>
          </a:r>
          <a:endParaRPr lang="hu-HU" sz="1400" kern="1200" dirty="0"/>
        </a:p>
        <a:p>
          <a:pPr marL="114300" lvl="1" indent="-114300" algn="l" defTabSz="622300">
            <a:lnSpc>
              <a:spcPct val="90000"/>
            </a:lnSpc>
            <a:spcBef>
              <a:spcPct val="0"/>
            </a:spcBef>
            <a:spcAft>
              <a:spcPct val="15000"/>
            </a:spcAft>
            <a:buChar char="••"/>
          </a:pPr>
          <a:r>
            <a:rPr lang="hu-HU" sz="1400" kern="1200" dirty="0" err="1"/>
            <a:t>community</a:t>
          </a:r>
          <a:r>
            <a:rPr lang="hu-HU" sz="1400" kern="1200" dirty="0"/>
            <a:t> </a:t>
          </a:r>
          <a:r>
            <a:rPr lang="hu-HU" sz="1400" kern="1200" dirty="0" err="1"/>
            <a:t>development</a:t>
          </a:r>
          <a:endParaRPr lang="hu-HU" sz="1400" kern="1200" dirty="0"/>
        </a:p>
        <a:p>
          <a:pPr marL="114300" lvl="1" indent="-114300" algn="l" defTabSz="622300">
            <a:lnSpc>
              <a:spcPct val="90000"/>
            </a:lnSpc>
            <a:spcBef>
              <a:spcPct val="0"/>
            </a:spcBef>
            <a:spcAft>
              <a:spcPct val="15000"/>
            </a:spcAft>
            <a:buChar char="••"/>
          </a:pPr>
          <a:r>
            <a:rPr lang="hu-HU" sz="1400" kern="1200" dirty="0" err="1"/>
            <a:t>stronger</a:t>
          </a:r>
          <a:r>
            <a:rPr lang="hu-HU" sz="1400" kern="1200" dirty="0"/>
            <a:t> local </a:t>
          </a:r>
          <a:r>
            <a:rPr lang="hu-HU" sz="1400" kern="1200" dirty="0" err="1"/>
            <a:t>identity</a:t>
          </a:r>
          <a:endParaRPr lang="hu-HU" sz="1400" kern="1200" dirty="0"/>
        </a:p>
        <a:p>
          <a:pPr marL="114300" lvl="1" indent="-114300" algn="l" defTabSz="622300">
            <a:lnSpc>
              <a:spcPct val="90000"/>
            </a:lnSpc>
            <a:spcBef>
              <a:spcPct val="0"/>
            </a:spcBef>
            <a:spcAft>
              <a:spcPct val="15000"/>
            </a:spcAft>
            <a:buChar char="••"/>
          </a:pPr>
          <a:r>
            <a:rPr lang="hu-HU" sz="1400" kern="1200" dirty="0" err="1"/>
            <a:t>stronger</a:t>
          </a:r>
          <a:r>
            <a:rPr lang="hu-HU" sz="1400" kern="1200" dirty="0"/>
            <a:t> </a:t>
          </a:r>
          <a:r>
            <a:rPr lang="hu-HU" sz="1400" kern="1200" dirty="0" err="1"/>
            <a:t>ties</a:t>
          </a:r>
          <a:r>
            <a:rPr lang="hu-HU" sz="1400" kern="1200" dirty="0"/>
            <a:t> </a:t>
          </a:r>
          <a:r>
            <a:rPr lang="hu-HU" sz="1400" kern="1200" dirty="0" err="1"/>
            <a:t>between</a:t>
          </a:r>
          <a:r>
            <a:rPr lang="hu-HU" sz="1400" kern="1200" dirty="0"/>
            <a:t> </a:t>
          </a:r>
          <a:r>
            <a:rPr lang="hu-HU" sz="1400" kern="1200" dirty="0" err="1"/>
            <a:t>generations</a:t>
          </a:r>
          <a:endParaRPr lang="hu-HU" sz="1400" kern="1200" dirty="0"/>
        </a:p>
        <a:p>
          <a:pPr marL="114300" lvl="1" indent="-114300" algn="l" defTabSz="622300">
            <a:lnSpc>
              <a:spcPct val="90000"/>
            </a:lnSpc>
            <a:spcBef>
              <a:spcPct val="0"/>
            </a:spcBef>
            <a:spcAft>
              <a:spcPct val="15000"/>
            </a:spcAft>
            <a:buChar char="••"/>
          </a:pPr>
          <a:r>
            <a:rPr lang="hu-HU" sz="1400" kern="1200" dirty="0" err="1"/>
            <a:t>improvement</a:t>
          </a:r>
          <a:r>
            <a:rPr lang="hu-HU" sz="1400" kern="1200" dirty="0"/>
            <a:t> of  </a:t>
          </a:r>
          <a:r>
            <a:rPr lang="hu-HU" sz="1400" kern="1200" dirty="0" err="1"/>
            <a:t>the</a:t>
          </a:r>
          <a:r>
            <a:rPr lang="hu-HU" sz="1400" kern="1200" dirty="0"/>
            <a:t> </a:t>
          </a:r>
          <a:r>
            <a:rPr lang="hu-HU" sz="1400" kern="1200" dirty="0" err="1"/>
            <a:t>quality</a:t>
          </a:r>
          <a:r>
            <a:rPr lang="hu-HU" sz="1400" kern="1200" dirty="0"/>
            <a:t> of </a:t>
          </a:r>
          <a:r>
            <a:rPr lang="hu-HU" sz="1400" kern="1200" dirty="0" smtClean="0"/>
            <a:t>life</a:t>
          </a:r>
          <a:endParaRPr lang="hu-HU" sz="1400" kern="1200" dirty="0"/>
        </a:p>
      </dsp:txBody>
      <dsp:txXfrm>
        <a:off x="6019915" y="1068365"/>
        <a:ext cx="1853676" cy="2624712"/>
      </dsp:txXfrm>
    </dsp:sp>
    <dsp:sp modelId="{DA8CEF5E-670F-45E3-9532-29AECEDC331E}">
      <dsp:nvSpPr>
        <dsp:cNvPr id="0" name=""/>
        <dsp:cNvSpPr/>
      </dsp:nvSpPr>
      <dsp:spPr>
        <a:xfrm rot="133250">
          <a:off x="4947863" y="4337173"/>
          <a:ext cx="2579626" cy="605542"/>
        </a:xfrm>
        <a:prstGeom prst="lef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0576E7-C5B4-482F-8457-6BE831CEB6CC}">
      <dsp:nvSpPr>
        <dsp:cNvPr id="0" name=""/>
        <dsp:cNvSpPr/>
      </dsp:nvSpPr>
      <dsp:spPr>
        <a:xfrm>
          <a:off x="6514450" y="3841769"/>
          <a:ext cx="1487297" cy="167549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t" anchorCtr="0">
          <a:noAutofit/>
        </a:bodyPr>
        <a:lstStyle/>
        <a:p>
          <a:pPr lvl="0" algn="l" defTabSz="622300">
            <a:lnSpc>
              <a:spcPct val="90000"/>
            </a:lnSpc>
            <a:spcBef>
              <a:spcPct val="0"/>
            </a:spcBef>
            <a:spcAft>
              <a:spcPct val="35000"/>
            </a:spcAft>
          </a:pPr>
          <a:r>
            <a:rPr lang="hu-HU" sz="1400" b="1" kern="1200" dirty="0" err="1"/>
            <a:t>scopes</a:t>
          </a:r>
          <a:r>
            <a:rPr lang="hu-HU" sz="1400" b="1" kern="1200" dirty="0"/>
            <a:t>:</a:t>
          </a:r>
        </a:p>
        <a:p>
          <a:pPr marL="114300" lvl="1" indent="-114300" algn="l" defTabSz="622300">
            <a:lnSpc>
              <a:spcPct val="90000"/>
            </a:lnSpc>
            <a:spcBef>
              <a:spcPct val="0"/>
            </a:spcBef>
            <a:spcAft>
              <a:spcPct val="15000"/>
            </a:spcAft>
            <a:buChar char="••"/>
          </a:pPr>
          <a:r>
            <a:rPr lang="hu-HU" sz="1400" kern="1200" dirty="0" err="1"/>
            <a:t>economic</a:t>
          </a:r>
          <a:endParaRPr lang="hu-HU" sz="1400" kern="1200" dirty="0"/>
        </a:p>
        <a:p>
          <a:pPr marL="114300" lvl="1" indent="-114300" algn="l" defTabSz="622300">
            <a:lnSpc>
              <a:spcPct val="90000"/>
            </a:lnSpc>
            <a:spcBef>
              <a:spcPct val="0"/>
            </a:spcBef>
            <a:spcAft>
              <a:spcPct val="15000"/>
            </a:spcAft>
            <a:buChar char="••"/>
          </a:pPr>
          <a:r>
            <a:rPr lang="hu-HU" sz="1400" kern="1200" dirty="0" err="1"/>
            <a:t>cultural</a:t>
          </a:r>
          <a:endParaRPr lang="hu-HU" sz="1400" kern="1200" dirty="0"/>
        </a:p>
        <a:p>
          <a:pPr marL="114300" lvl="1" indent="-114300" algn="l" defTabSz="622300">
            <a:lnSpc>
              <a:spcPct val="90000"/>
            </a:lnSpc>
            <a:spcBef>
              <a:spcPct val="0"/>
            </a:spcBef>
            <a:spcAft>
              <a:spcPct val="15000"/>
            </a:spcAft>
            <a:buChar char="••"/>
          </a:pPr>
          <a:r>
            <a:rPr lang="hu-HU" sz="1400" kern="1200" dirty="0" err="1"/>
            <a:t>welfare</a:t>
          </a:r>
          <a:endParaRPr lang="hu-HU" sz="1400" kern="1200" dirty="0"/>
        </a:p>
        <a:p>
          <a:pPr marL="114300" lvl="1" indent="-114300" algn="l" defTabSz="622300">
            <a:lnSpc>
              <a:spcPct val="90000"/>
            </a:lnSpc>
            <a:spcBef>
              <a:spcPct val="0"/>
            </a:spcBef>
            <a:spcAft>
              <a:spcPct val="15000"/>
            </a:spcAft>
            <a:buChar char="••"/>
          </a:pPr>
          <a:r>
            <a:rPr lang="hu-HU" sz="1400" kern="1200" dirty="0" err="1"/>
            <a:t>social</a:t>
          </a:r>
          <a:endParaRPr lang="hu-HU" sz="1400" kern="1200" dirty="0"/>
        </a:p>
      </dsp:txBody>
      <dsp:txXfrm>
        <a:off x="6558011" y="3885330"/>
        <a:ext cx="1400175" cy="15883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4BB16-BE76-4C42-9C97-AF195631E91D}">
      <dsp:nvSpPr>
        <dsp:cNvPr id="0" name=""/>
        <dsp:cNvSpPr/>
      </dsp:nvSpPr>
      <dsp:spPr>
        <a:xfrm>
          <a:off x="4753372" y="3440107"/>
          <a:ext cx="2477457" cy="1246616"/>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b="1" kern="1200" dirty="0" err="1"/>
            <a:t>Actions</a:t>
          </a:r>
          <a:endParaRPr lang="hu-HU" sz="1400" b="1" kern="1200" dirty="0"/>
        </a:p>
        <a:p>
          <a:pPr marL="114300" lvl="1" indent="-114300" algn="l" defTabSz="622300">
            <a:lnSpc>
              <a:spcPct val="90000"/>
            </a:lnSpc>
            <a:spcBef>
              <a:spcPct val="0"/>
            </a:spcBef>
            <a:spcAft>
              <a:spcPct val="15000"/>
            </a:spcAft>
            <a:buChar char="••"/>
          </a:pPr>
          <a:r>
            <a:rPr lang="hu-HU" sz="1400" b="0" kern="1200" dirty="0" err="1"/>
            <a:t>keep</a:t>
          </a:r>
          <a:r>
            <a:rPr lang="hu-HU" sz="1400" b="0" kern="1200" dirty="0"/>
            <a:t> </a:t>
          </a:r>
          <a:r>
            <a:rPr lang="hu-HU" sz="1400" b="0" kern="1200" dirty="0" err="1"/>
            <a:t>talking</a:t>
          </a:r>
          <a:r>
            <a:rPr lang="hu-HU" sz="1400" b="0" kern="1200" dirty="0"/>
            <a:t> start </a:t>
          </a:r>
          <a:r>
            <a:rPr lang="hu-HU" sz="1400" b="0" kern="1200" dirty="0" err="1"/>
            <a:t>doing</a:t>
          </a:r>
          <a:endParaRPr lang="hu-HU" sz="1400" b="0" kern="1200" dirty="0"/>
        </a:p>
      </dsp:txBody>
      <dsp:txXfrm>
        <a:off x="5523993" y="3779145"/>
        <a:ext cx="1679452" cy="880194"/>
      </dsp:txXfrm>
    </dsp:sp>
    <dsp:sp modelId="{50B545A8-9BD8-4990-9898-79EC5157D827}">
      <dsp:nvSpPr>
        <dsp:cNvPr id="0" name=""/>
        <dsp:cNvSpPr/>
      </dsp:nvSpPr>
      <dsp:spPr>
        <a:xfrm>
          <a:off x="0" y="3626997"/>
          <a:ext cx="2477457" cy="1051966"/>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b="1" kern="1200" dirty="0" err="1" smtClean="0"/>
            <a:t>Cooperation</a:t>
          </a:r>
          <a:r>
            <a:rPr lang="hu-HU" sz="1400" b="1" kern="1200" dirty="0" smtClean="0"/>
            <a:t> and </a:t>
          </a:r>
          <a:r>
            <a:rPr lang="hu-HU" sz="1400" b="1" kern="1200" dirty="0" err="1" smtClean="0"/>
            <a:t>dissemination</a:t>
          </a:r>
          <a:endParaRPr lang="hu-HU" sz="1400" b="1" kern="1200" dirty="0"/>
        </a:p>
        <a:p>
          <a:pPr marL="114300" lvl="1" indent="-114300" algn="l" defTabSz="622300">
            <a:lnSpc>
              <a:spcPct val="90000"/>
            </a:lnSpc>
            <a:spcBef>
              <a:spcPct val="0"/>
            </a:spcBef>
            <a:spcAft>
              <a:spcPct val="15000"/>
            </a:spcAft>
            <a:buChar char="••"/>
          </a:pPr>
          <a:r>
            <a:rPr lang="hu-HU" sz="1400" kern="1200" dirty="0" err="1"/>
            <a:t>diversity</a:t>
          </a:r>
          <a:endParaRPr lang="hu-HU" sz="1400" kern="1200" dirty="0"/>
        </a:p>
      </dsp:txBody>
      <dsp:txXfrm>
        <a:off x="23108" y="3913097"/>
        <a:ext cx="1688004" cy="742758"/>
      </dsp:txXfrm>
    </dsp:sp>
    <dsp:sp modelId="{22E82E93-3013-467E-AB96-B8B61BD0677D}">
      <dsp:nvSpPr>
        <dsp:cNvPr id="0" name=""/>
        <dsp:cNvSpPr/>
      </dsp:nvSpPr>
      <dsp:spPr>
        <a:xfrm>
          <a:off x="4753372" y="321206"/>
          <a:ext cx="2477457" cy="90271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b="1" kern="1200" dirty="0" err="1"/>
            <a:t>Connection</a:t>
          </a:r>
          <a:endParaRPr lang="hu-HU" sz="1400" b="1" kern="1200" dirty="0"/>
        </a:p>
        <a:p>
          <a:pPr marL="114300" lvl="1" indent="-114300" algn="l" defTabSz="622300">
            <a:lnSpc>
              <a:spcPct val="90000"/>
            </a:lnSpc>
            <a:spcBef>
              <a:spcPct val="0"/>
            </a:spcBef>
            <a:spcAft>
              <a:spcPct val="15000"/>
            </a:spcAft>
            <a:buChar char="••"/>
          </a:pPr>
          <a:r>
            <a:rPr lang="hu-HU" sz="1400" kern="1200" dirty="0" err="1"/>
            <a:t>with</a:t>
          </a:r>
          <a:r>
            <a:rPr lang="hu-HU" sz="1400" kern="1200" dirty="0"/>
            <a:t> </a:t>
          </a:r>
          <a:r>
            <a:rPr lang="hu-HU" sz="1400" kern="1200" dirty="0" err="1"/>
            <a:t>the</a:t>
          </a:r>
          <a:r>
            <a:rPr lang="hu-HU" sz="1400" kern="1200" dirty="0"/>
            <a:t> </a:t>
          </a:r>
          <a:r>
            <a:rPr lang="hu-HU" sz="1400" kern="1200" dirty="0" err="1"/>
            <a:t>community</a:t>
          </a:r>
          <a:endParaRPr lang="hu-HU" sz="1400" kern="1200" dirty="0"/>
        </a:p>
      </dsp:txBody>
      <dsp:txXfrm>
        <a:off x="5516439" y="341036"/>
        <a:ext cx="1694560" cy="637377"/>
      </dsp:txXfrm>
    </dsp:sp>
    <dsp:sp modelId="{F58112C6-C606-4B70-9451-1F2C43BCB955}">
      <dsp:nvSpPr>
        <dsp:cNvPr id="0" name=""/>
        <dsp:cNvSpPr/>
      </dsp:nvSpPr>
      <dsp:spPr>
        <a:xfrm>
          <a:off x="355602" y="321206"/>
          <a:ext cx="2477457" cy="962416"/>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hu-HU" sz="1600" b="1" kern="1200" dirty="0" err="1"/>
            <a:t>Identification</a:t>
          </a:r>
          <a:endParaRPr lang="hu-HU" sz="1600" b="1" kern="1200" dirty="0"/>
        </a:p>
        <a:p>
          <a:pPr marL="171450" lvl="1" indent="-171450" algn="l" defTabSz="711200">
            <a:lnSpc>
              <a:spcPct val="90000"/>
            </a:lnSpc>
            <a:spcBef>
              <a:spcPct val="0"/>
            </a:spcBef>
            <a:spcAft>
              <a:spcPct val="15000"/>
            </a:spcAft>
            <a:buChar char="••"/>
          </a:pPr>
          <a:r>
            <a:rPr lang="hu-HU" sz="1600" kern="1200" dirty="0" err="1"/>
            <a:t>the</a:t>
          </a:r>
          <a:r>
            <a:rPr lang="hu-HU" sz="1600" kern="1200" dirty="0"/>
            <a:t> </a:t>
          </a:r>
          <a:r>
            <a:rPr lang="hu-HU" sz="1600" kern="1200" dirty="0" err="1"/>
            <a:t>real</a:t>
          </a:r>
          <a:r>
            <a:rPr lang="hu-HU" sz="1600" kern="1200" dirty="0"/>
            <a:t> </a:t>
          </a:r>
          <a:r>
            <a:rPr lang="hu-HU" sz="1600" kern="1200" dirty="0" err="1"/>
            <a:t>problem</a:t>
          </a:r>
          <a:endParaRPr lang="hu-HU" sz="1600" kern="1200" dirty="0"/>
        </a:p>
      </dsp:txBody>
      <dsp:txXfrm>
        <a:off x="376743" y="342347"/>
        <a:ext cx="1691938" cy="679530"/>
      </dsp:txXfrm>
    </dsp:sp>
    <dsp:sp modelId="{B05B9ED6-3F3F-4412-8B11-E108B694AFAD}">
      <dsp:nvSpPr>
        <dsp:cNvPr id="0" name=""/>
        <dsp:cNvSpPr/>
      </dsp:nvSpPr>
      <dsp:spPr>
        <a:xfrm>
          <a:off x="1330872" y="285860"/>
          <a:ext cx="2297246" cy="2171536"/>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hu-HU" sz="1300" kern="1200" dirty="0" err="1" smtClean="0"/>
            <a:t>Exploration</a:t>
          </a:r>
          <a:endParaRPr lang="hu-HU" sz="1300" kern="1200" dirty="0"/>
        </a:p>
        <a:p>
          <a:pPr lvl="0" algn="ctr" defTabSz="577850">
            <a:lnSpc>
              <a:spcPct val="90000"/>
            </a:lnSpc>
            <a:spcBef>
              <a:spcPct val="0"/>
            </a:spcBef>
            <a:spcAft>
              <a:spcPct val="35000"/>
            </a:spcAft>
          </a:pPr>
          <a:r>
            <a:rPr lang="hu-HU" sz="1300" kern="1200" dirty="0" err="1"/>
            <a:t>aimed</a:t>
          </a:r>
          <a:r>
            <a:rPr lang="hu-HU" sz="1300" kern="1200" dirty="0"/>
            <a:t> </a:t>
          </a:r>
          <a:r>
            <a:rPr lang="hu-HU" sz="1300" kern="1200" dirty="0" err="1"/>
            <a:t>study</a:t>
          </a:r>
          <a:endParaRPr lang="hu-HU" sz="1300" kern="1200" dirty="0"/>
        </a:p>
        <a:p>
          <a:pPr lvl="0" algn="ctr" defTabSz="577850">
            <a:lnSpc>
              <a:spcPct val="90000"/>
            </a:lnSpc>
            <a:spcBef>
              <a:spcPct val="0"/>
            </a:spcBef>
            <a:spcAft>
              <a:spcPct val="35000"/>
            </a:spcAft>
          </a:pPr>
          <a:r>
            <a:rPr lang="hu-HU" sz="1300" kern="1200" dirty="0"/>
            <a:t>stop/</a:t>
          </a:r>
          <a:r>
            <a:rPr lang="hu-HU" sz="1300" kern="1200" dirty="0" err="1"/>
            <a:t>look</a:t>
          </a:r>
          <a:r>
            <a:rPr lang="hu-HU" sz="1300" kern="1200" dirty="0"/>
            <a:t>/</a:t>
          </a:r>
          <a:r>
            <a:rPr lang="hu-HU" sz="1300" kern="1200" dirty="0" err="1"/>
            <a:t>listen</a:t>
          </a:r>
          <a:r>
            <a:rPr lang="hu-HU" sz="1300" kern="1200" dirty="0"/>
            <a:t>/</a:t>
          </a:r>
          <a:r>
            <a:rPr lang="hu-HU" sz="1300" kern="1200" dirty="0" err="1"/>
            <a:t>learn</a:t>
          </a:r>
          <a:endParaRPr lang="hu-HU" sz="1300" kern="1200" dirty="0"/>
        </a:p>
        <a:p>
          <a:pPr lvl="0" algn="ctr" defTabSz="577850">
            <a:lnSpc>
              <a:spcPct val="90000"/>
            </a:lnSpc>
            <a:spcBef>
              <a:spcPct val="0"/>
            </a:spcBef>
            <a:spcAft>
              <a:spcPct val="35000"/>
            </a:spcAft>
          </a:pPr>
          <a:r>
            <a:rPr lang="hu-HU" sz="1300" kern="1200" dirty="0" err="1"/>
            <a:t>get</a:t>
          </a:r>
          <a:r>
            <a:rPr lang="hu-HU" sz="1300" kern="1200" dirty="0"/>
            <a:t> </a:t>
          </a:r>
          <a:r>
            <a:rPr lang="hu-HU" sz="1300" kern="1200" dirty="0" err="1"/>
            <a:t>to</a:t>
          </a:r>
          <a:r>
            <a:rPr lang="hu-HU" sz="1300" kern="1200" dirty="0"/>
            <a:t> </a:t>
          </a:r>
          <a:r>
            <a:rPr lang="hu-HU" sz="1300" kern="1200" dirty="0" err="1"/>
            <a:t>know</a:t>
          </a:r>
          <a:r>
            <a:rPr lang="hu-HU" sz="1300" kern="1200" dirty="0"/>
            <a:t> </a:t>
          </a:r>
          <a:r>
            <a:rPr lang="hu-HU" sz="1300" kern="1200" dirty="0" err="1"/>
            <a:t>the</a:t>
          </a:r>
          <a:r>
            <a:rPr lang="hu-HU" sz="1300" kern="1200" dirty="0"/>
            <a:t> </a:t>
          </a:r>
          <a:r>
            <a:rPr lang="hu-HU" sz="1300" kern="1200" dirty="0" err="1"/>
            <a:t>environment</a:t>
          </a:r>
          <a:endParaRPr lang="hu-HU" sz="1300" kern="1200" dirty="0"/>
        </a:p>
      </dsp:txBody>
      <dsp:txXfrm>
        <a:off x="2003720" y="921888"/>
        <a:ext cx="1624398" cy="1535508"/>
      </dsp:txXfrm>
    </dsp:sp>
    <dsp:sp modelId="{06142E5D-0142-4D56-930D-DDDD9D58C5D0}">
      <dsp:nvSpPr>
        <dsp:cNvPr id="0" name=""/>
        <dsp:cNvSpPr/>
      </dsp:nvSpPr>
      <dsp:spPr>
        <a:xfrm rot="5400000">
          <a:off x="3665565" y="285860"/>
          <a:ext cx="2171536" cy="2171536"/>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hu-HU" sz="1400" kern="1200" dirty="0" err="1"/>
            <a:t>Connection</a:t>
          </a:r>
          <a:endParaRPr lang="hu-HU" sz="1400" kern="1200" dirty="0"/>
        </a:p>
        <a:p>
          <a:pPr lvl="0" algn="ctr" defTabSz="622300">
            <a:lnSpc>
              <a:spcPct val="90000"/>
            </a:lnSpc>
            <a:spcBef>
              <a:spcPct val="0"/>
            </a:spcBef>
            <a:spcAft>
              <a:spcPct val="35000"/>
            </a:spcAft>
          </a:pPr>
          <a:r>
            <a:rPr lang="hu-HU" sz="1400" kern="1200" dirty="0" err="1"/>
            <a:t>Changing</a:t>
          </a:r>
          <a:r>
            <a:rPr lang="hu-HU" sz="1400" kern="1200" dirty="0"/>
            <a:t> </a:t>
          </a:r>
          <a:r>
            <a:rPr lang="hu-HU" sz="1400" kern="1200" dirty="0" err="1"/>
            <a:t>the</a:t>
          </a:r>
          <a:r>
            <a:rPr lang="hu-HU" sz="1400" kern="1200" dirty="0"/>
            <a:t> status quo</a:t>
          </a:r>
        </a:p>
      </dsp:txBody>
      <dsp:txXfrm rot="-5400000">
        <a:off x="3665565" y="921888"/>
        <a:ext cx="1535508" cy="1535508"/>
      </dsp:txXfrm>
    </dsp:sp>
    <dsp:sp modelId="{F2238B24-6F6F-44E9-8018-66874DEA6F3E}">
      <dsp:nvSpPr>
        <dsp:cNvPr id="0" name=""/>
        <dsp:cNvSpPr/>
      </dsp:nvSpPr>
      <dsp:spPr>
        <a:xfrm rot="10800000">
          <a:off x="3665565" y="2557698"/>
          <a:ext cx="2171536" cy="2171536"/>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hu-HU" sz="1400" kern="1200" dirty="0" err="1" smtClean="0"/>
            <a:t>Feedback</a:t>
          </a:r>
          <a:r>
            <a:rPr lang="hu-HU" sz="1400" kern="1200" dirty="0"/>
            <a:t>, </a:t>
          </a:r>
          <a:r>
            <a:rPr lang="hu-HU" sz="1400" kern="1200" dirty="0" err="1"/>
            <a:t>action</a:t>
          </a:r>
          <a:endParaRPr lang="hu-HU" sz="1400" kern="1200" dirty="0"/>
        </a:p>
        <a:p>
          <a:pPr lvl="0" algn="ctr" defTabSz="622300">
            <a:lnSpc>
              <a:spcPct val="90000"/>
            </a:lnSpc>
            <a:spcBef>
              <a:spcPct val="0"/>
            </a:spcBef>
            <a:spcAft>
              <a:spcPct val="35000"/>
            </a:spcAft>
          </a:pPr>
          <a:r>
            <a:rPr lang="hu-HU" sz="1400" kern="1200" dirty="0"/>
            <a:t>start </a:t>
          </a:r>
          <a:r>
            <a:rPr lang="hu-HU" sz="1400" kern="1200" dirty="0" err="1"/>
            <a:t>small</a:t>
          </a:r>
          <a:r>
            <a:rPr lang="hu-HU" sz="1400" kern="1200" dirty="0"/>
            <a:t> and test it</a:t>
          </a:r>
        </a:p>
        <a:p>
          <a:pPr lvl="0" algn="ctr" defTabSz="622300">
            <a:lnSpc>
              <a:spcPct val="90000"/>
            </a:lnSpc>
            <a:spcBef>
              <a:spcPct val="0"/>
            </a:spcBef>
            <a:spcAft>
              <a:spcPct val="35000"/>
            </a:spcAft>
          </a:pPr>
          <a:r>
            <a:rPr lang="hu-HU" sz="1400" kern="1200" dirty="0"/>
            <a:t>testing </a:t>
          </a:r>
          <a:r>
            <a:rPr lang="hu-HU" sz="1400" kern="1200" dirty="0" err="1"/>
            <a:t>reactions</a:t>
          </a:r>
          <a:endParaRPr lang="hu-HU" sz="1400" kern="1200" dirty="0"/>
        </a:p>
        <a:p>
          <a:pPr lvl="0" algn="ctr" defTabSz="622300">
            <a:lnSpc>
              <a:spcPct val="90000"/>
            </a:lnSpc>
            <a:spcBef>
              <a:spcPct val="0"/>
            </a:spcBef>
            <a:spcAft>
              <a:spcPct val="35000"/>
            </a:spcAft>
          </a:pPr>
          <a:r>
            <a:rPr lang="hu-HU" sz="1400" kern="1200" dirty="0"/>
            <a:t>it is </a:t>
          </a:r>
          <a:r>
            <a:rPr lang="hu-HU" sz="1400" kern="1200" dirty="0" err="1"/>
            <a:t>okay</a:t>
          </a:r>
          <a:r>
            <a:rPr lang="hu-HU" sz="1400" kern="1200" dirty="0"/>
            <a:t> </a:t>
          </a:r>
          <a:r>
            <a:rPr lang="hu-HU" sz="1400" kern="1200" dirty="0" err="1"/>
            <a:t>to</a:t>
          </a:r>
          <a:r>
            <a:rPr lang="hu-HU" sz="1400" kern="1200" dirty="0"/>
            <a:t> </a:t>
          </a:r>
          <a:r>
            <a:rPr lang="hu-HU" sz="1400" kern="1200" dirty="0" err="1"/>
            <a:t>make</a:t>
          </a:r>
          <a:r>
            <a:rPr lang="hu-HU" sz="1400" kern="1200" dirty="0"/>
            <a:t> </a:t>
          </a:r>
          <a:r>
            <a:rPr lang="hu-HU" sz="1400" kern="1200" dirty="0" err="1"/>
            <a:t>mistakes</a:t>
          </a:r>
          <a:endParaRPr lang="hu-HU" sz="1400" kern="1200" dirty="0"/>
        </a:p>
      </dsp:txBody>
      <dsp:txXfrm rot="10800000">
        <a:off x="3665565" y="2557698"/>
        <a:ext cx="1535508" cy="1535508"/>
      </dsp:txXfrm>
    </dsp:sp>
    <dsp:sp modelId="{7A74BE02-C1F9-4C52-97D0-D0E663995EC7}">
      <dsp:nvSpPr>
        <dsp:cNvPr id="0" name=""/>
        <dsp:cNvSpPr/>
      </dsp:nvSpPr>
      <dsp:spPr>
        <a:xfrm rot="16200000">
          <a:off x="1393727" y="2557698"/>
          <a:ext cx="2171536" cy="2171536"/>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hu-HU" sz="1400" kern="1200" dirty="0" err="1"/>
            <a:t>Finding</a:t>
          </a:r>
          <a:r>
            <a:rPr lang="hu-HU" sz="1400" kern="1200" dirty="0"/>
            <a:t> </a:t>
          </a:r>
          <a:r>
            <a:rPr lang="hu-HU" sz="1400" kern="1200" dirty="0" err="1"/>
            <a:t>alliances</a:t>
          </a:r>
          <a:endParaRPr lang="hu-HU" sz="1400" kern="1200" dirty="0"/>
        </a:p>
        <a:p>
          <a:pPr lvl="0" algn="ctr" defTabSz="622300">
            <a:lnSpc>
              <a:spcPct val="90000"/>
            </a:lnSpc>
            <a:spcBef>
              <a:spcPct val="0"/>
            </a:spcBef>
            <a:spcAft>
              <a:spcPct val="35000"/>
            </a:spcAft>
          </a:pPr>
          <a:r>
            <a:rPr lang="hu-HU" sz="1400" kern="1200" dirty="0" err="1"/>
            <a:t>common</a:t>
          </a:r>
          <a:r>
            <a:rPr lang="hu-HU" sz="1400" kern="1200" dirty="0"/>
            <a:t> platform</a:t>
          </a:r>
        </a:p>
        <a:p>
          <a:pPr lvl="0" algn="ctr" defTabSz="622300">
            <a:lnSpc>
              <a:spcPct val="90000"/>
            </a:lnSpc>
            <a:spcBef>
              <a:spcPct val="0"/>
            </a:spcBef>
            <a:spcAft>
              <a:spcPct val="35000"/>
            </a:spcAft>
          </a:pPr>
          <a:r>
            <a:rPr lang="hu-HU" sz="1400" kern="1200" dirty="0" err="1"/>
            <a:t>interdisciplinary</a:t>
          </a:r>
          <a:r>
            <a:rPr lang="hu-HU" sz="1400" kern="1200" dirty="0"/>
            <a:t> team</a:t>
          </a:r>
        </a:p>
        <a:p>
          <a:pPr lvl="0" algn="ctr" defTabSz="622300">
            <a:lnSpc>
              <a:spcPct val="90000"/>
            </a:lnSpc>
            <a:spcBef>
              <a:spcPct val="0"/>
            </a:spcBef>
            <a:spcAft>
              <a:spcPct val="35000"/>
            </a:spcAft>
          </a:pPr>
          <a:r>
            <a:rPr lang="hu-HU" sz="1400" kern="1200" dirty="0" err="1"/>
            <a:t>attune</a:t>
          </a:r>
          <a:r>
            <a:rPr lang="hu-HU" sz="1400" kern="1200" dirty="0"/>
            <a:t> </a:t>
          </a:r>
          <a:r>
            <a:rPr lang="hu-HU" sz="1400" kern="1200" dirty="0" err="1"/>
            <a:t>to</a:t>
          </a:r>
          <a:r>
            <a:rPr lang="hu-HU" sz="1400" kern="1200" dirty="0"/>
            <a:t> </a:t>
          </a:r>
          <a:r>
            <a:rPr lang="hu-HU" sz="1400" kern="1200" dirty="0" err="1"/>
            <a:t>success</a:t>
          </a:r>
          <a:endParaRPr lang="hu-HU" sz="1400" kern="1200" dirty="0"/>
        </a:p>
      </dsp:txBody>
      <dsp:txXfrm rot="5400000">
        <a:off x="2029755" y="2557698"/>
        <a:ext cx="1535508" cy="1535508"/>
      </dsp:txXfrm>
    </dsp:sp>
    <dsp:sp modelId="{FF89B2C1-D417-4E72-A50E-3F86D491E13F}">
      <dsp:nvSpPr>
        <dsp:cNvPr id="0" name=""/>
        <dsp:cNvSpPr/>
      </dsp:nvSpPr>
      <dsp:spPr>
        <a:xfrm>
          <a:off x="3196072" y="1931495"/>
          <a:ext cx="889504" cy="782759"/>
        </a:xfrm>
        <a:prstGeom prst="circularArrow">
          <a:avLst/>
        </a:prstGeom>
        <a:solidFill>
          <a:schemeClr val="dk1">
            <a:tint val="6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7E2F7EF-9343-4DEC-B447-857B8A90A839}">
      <dsp:nvSpPr>
        <dsp:cNvPr id="0" name=""/>
        <dsp:cNvSpPr/>
      </dsp:nvSpPr>
      <dsp:spPr>
        <a:xfrm rot="10800000">
          <a:off x="3222966" y="2043019"/>
          <a:ext cx="889504" cy="708415"/>
        </a:xfrm>
        <a:prstGeom prst="circularArrow">
          <a:avLst/>
        </a:prstGeom>
        <a:solidFill>
          <a:schemeClr val="dk1">
            <a:tint val="6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7B100-2A70-4D51-BB0E-D0514F134AB6}">
      <dsp:nvSpPr>
        <dsp:cNvPr id="0" name=""/>
        <dsp:cNvSpPr/>
      </dsp:nvSpPr>
      <dsp:spPr>
        <a:xfrm rot="16200000">
          <a:off x="-2079808" y="2821935"/>
          <a:ext cx="4771885" cy="554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9196" bIns="0" numCol="1" spcCol="1270" anchor="t" anchorCtr="0">
          <a:noAutofit/>
        </a:bodyPr>
        <a:lstStyle/>
        <a:p>
          <a:pPr lvl="0" algn="ctr" defTabSz="666750">
            <a:lnSpc>
              <a:spcPct val="90000"/>
            </a:lnSpc>
            <a:spcBef>
              <a:spcPct val="0"/>
            </a:spcBef>
            <a:spcAft>
              <a:spcPct val="35000"/>
            </a:spcAft>
          </a:pPr>
          <a:r>
            <a:rPr lang="hu-HU" altLang="hu-HU" sz="1500" kern="1200" dirty="0" smtClean="0">
              <a:latin typeface="+mj-lt"/>
            </a:rPr>
            <a:t>HANDS - </a:t>
          </a:r>
          <a:r>
            <a:rPr lang="hu-HU" altLang="hu-HU" sz="1500" kern="1200" dirty="0" err="1" smtClean="0">
              <a:latin typeface="+mj-lt"/>
            </a:rPr>
            <a:t>Cooperation</a:t>
          </a:r>
          <a:r>
            <a:rPr lang="hu-HU" altLang="hu-HU" sz="1500" kern="1200" dirty="0" smtClean="0">
              <a:latin typeface="+mj-lt"/>
            </a:rPr>
            <a:t> </a:t>
          </a:r>
          <a:r>
            <a:rPr lang="hu-HU" altLang="hu-HU" sz="1500" kern="1200" dirty="0" err="1" smtClean="0">
              <a:latin typeface="+mj-lt"/>
            </a:rPr>
            <a:t>between</a:t>
          </a:r>
          <a:r>
            <a:rPr lang="hu-HU" altLang="hu-HU" sz="1500" kern="1200" dirty="0" smtClean="0">
              <a:latin typeface="+mj-lt"/>
            </a:rPr>
            <a:t> </a:t>
          </a:r>
          <a:r>
            <a:rPr lang="hu-HU" altLang="hu-HU" sz="1500" kern="1200" dirty="0" err="1" smtClean="0">
              <a:latin typeface="+mj-lt"/>
            </a:rPr>
            <a:t>higher</a:t>
          </a:r>
          <a:r>
            <a:rPr lang="hu-HU" altLang="hu-HU" sz="1500" kern="1200" dirty="0" smtClean="0">
              <a:latin typeface="+mj-lt"/>
            </a:rPr>
            <a:t> </a:t>
          </a:r>
          <a:r>
            <a:rPr lang="hu-HU" altLang="hu-HU" sz="1500" kern="1200" dirty="0" err="1" smtClean="0">
              <a:latin typeface="+mj-lt"/>
            </a:rPr>
            <a:t>education</a:t>
          </a:r>
          <a:r>
            <a:rPr lang="hu-HU" altLang="hu-HU" sz="1500" kern="1200" dirty="0" smtClean="0">
              <a:latin typeface="+mj-lt"/>
            </a:rPr>
            <a:t> </a:t>
          </a:r>
          <a:r>
            <a:rPr lang="hu-HU" altLang="hu-HU" sz="1500" kern="1200" dirty="0" err="1" smtClean="0">
              <a:latin typeface="+mj-lt"/>
            </a:rPr>
            <a:t>institutions</a:t>
          </a:r>
          <a:r>
            <a:rPr lang="hu-HU" altLang="hu-HU" sz="1500" kern="1200" dirty="0" smtClean="0">
              <a:latin typeface="+mj-lt"/>
            </a:rPr>
            <a:t> in </a:t>
          </a:r>
          <a:r>
            <a:rPr lang="hu-HU" altLang="hu-HU" sz="1500" kern="1200" dirty="0" err="1" smtClean="0">
              <a:latin typeface="+mj-lt"/>
            </a:rPr>
            <a:t>Northern</a:t>
          </a:r>
          <a:r>
            <a:rPr lang="hu-HU" altLang="hu-HU" sz="1500" kern="1200" dirty="0" smtClean="0">
              <a:latin typeface="+mj-lt"/>
            </a:rPr>
            <a:t> Hungary (2014)</a:t>
          </a:r>
          <a:endParaRPr lang="hu-HU" sz="1500" kern="1200" dirty="0"/>
        </a:p>
      </dsp:txBody>
      <dsp:txXfrm>
        <a:off x="-2079808" y="2821935"/>
        <a:ext cx="4771885" cy="554208"/>
      </dsp:txXfrm>
    </dsp:sp>
    <dsp:sp modelId="{BD5B4C92-8DBF-4FA5-8CED-B44D39AC37E3}">
      <dsp:nvSpPr>
        <dsp:cNvPr id="0" name=""/>
        <dsp:cNvSpPr/>
      </dsp:nvSpPr>
      <dsp:spPr>
        <a:xfrm>
          <a:off x="518300" y="775122"/>
          <a:ext cx="1915714" cy="4316339"/>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3792" tIns="339196" rIns="113792" bIns="113792" numCol="1" spcCol="1270" anchor="t" anchorCtr="0">
          <a:noAutofit/>
        </a:bodyPr>
        <a:lstStyle/>
        <a:p>
          <a:pPr marL="171450" lvl="1" indent="-171450" algn="l" defTabSz="711200">
            <a:lnSpc>
              <a:spcPct val="90000"/>
            </a:lnSpc>
            <a:spcBef>
              <a:spcPct val="0"/>
            </a:spcBef>
            <a:spcAft>
              <a:spcPct val="15000"/>
            </a:spcAft>
            <a:buChar char="••"/>
          </a:pPr>
          <a:r>
            <a:rPr lang="hu-HU" altLang="hu-HU" sz="1600" kern="1200" dirty="0" err="1" smtClean="0">
              <a:latin typeface="+mj-lt"/>
            </a:rPr>
            <a:t>Social</a:t>
          </a:r>
          <a:r>
            <a:rPr lang="hu-HU" altLang="hu-HU" sz="1600" kern="1200" dirty="0" smtClean="0">
              <a:latin typeface="+mj-lt"/>
            </a:rPr>
            <a:t> </a:t>
          </a:r>
          <a:r>
            <a:rPr lang="hu-HU" altLang="hu-HU" sz="1600" kern="1200" dirty="0" err="1" smtClean="0">
              <a:latin typeface="+mj-lt"/>
            </a:rPr>
            <a:t>innovations</a:t>
          </a:r>
          <a:r>
            <a:rPr lang="hu-HU" altLang="hu-HU" sz="1600" kern="1200" dirty="0" smtClean="0">
              <a:latin typeface="+mj-lt"/>
            </a:rPr>
            <a:t> in </a:t>
          </a:r>
          <a:r>
            <a:rPr lang="hu-HU" altLang="hu-HU" sz="1600" kern="1200" dirty="0" err="1" smtClean="0">
              <a:latin typeface="+mj-lt"/>
            </a:rPr>
            <a:t>the</a:t>
          </a:r>
          <a:r>
            <a:rPr lang="hu-HU" altLang="hu-HU" sz="1600" kern="1200" dirty="0" smtClean="0">
              <a:latin typeface="+mj-lt"/>
            </a:rPr>
            <a:t> service of </a:t>
          </a:r>
          <a:r>
            <a:rPr lang="hu-HU" altLang="hu-HU" sz="1600" kern="1200" dirty="0" err="1" smtClean="0">
              <a:latin typeface="+mj-lt"/>
            </a:rPr>
            <a:t>social</a:t>
          </a:r>
          <a:r>
            <a:rPr lang="hu-HU" altLang="hu-HU" sz="1600" kern="1200" dirty="0" smtClean="0">
              <a:latin typeface="+mj-lt"/>
            </a:rPr>
            <a:t> </a:t>
          </a:r>
          <a:r>
            <a:rPr lang="hu-HU" altLang="hu-HU" sz="1600" kern="1200" dirty="0" err="1" smtClean="0">
              <a:latin typeface="+mj-lt"/>
            </a:rPr>
            <a:t>catching</a:t>
          </a:r>
          <a:r>
            <a:rPr lang="hu-HU" altLang="hu-HU" sz="1600" kern="1200" dirty="0" smtClean="0">
              <a:latin typeface="+mj-lt"/>
            </a:rPr>
            <a:t> </a:t>
          </a:r>
          <a:r>
            <a:rPr lang="hu-HU" altLang="hu-HU" sz="1600" kern="1200" dirty="0" err="1" smtClean="0">
              <a:latin typeface="+mj-lt"/>
            </a:rPr>
            <a:t>up</a:t>
          </a:r>
          <a:r>
            <a:rPr lang="hu-HU" altLang="hu-HU" sz="1600" kern="1200" dirty="0" smtClean="0">
              <a:latin typeface="+mj-lt"/>
            </a:rPr>
            <a:t>:</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Social</a:t>
          </a:r>
          <a:r>
            <a:rPr lang="hu-HU" sz="1600" kern="1200" dirty="0" smtClean="0">
              <a:latin typeface="+mj-lt"/>
            </a:rPr>
            <a:t> </a:t>
          </a:r>
          <a:r>
            <a:rPr lang="hu-HU" sz="1600" kern="1200" dirty="0" err="1" smtClean="0">
              <a:latin typeface="+mj-lt"/>
            </a:rPr>
            <a:t>Innovation</a:t>
          </a:r>
          <a:r>
            <a:rPr lang="hu-HU" sz="1600" kern="1200" dirty="0" smtClean="0">
              <a:latin typeface="+mj-lt"/>
            </a:rPr>
            <a:t> </a:t>
          </a:r>
          <a:r>
            <a:rPr lang="hu-HU" sz="1600" kern="1200" dirty="0" err="1" smtClean="0">
              <a:latin typeface="+mj-lt"/>
            </a:rPr>
            <a:t>Cluster</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Mentors</a:t>
          </a:r>
          <a:r>
            <a:rPr lang="hu-HU" sz="1600" kern="1200" dirty="0" smtClean="0">
              <a:latin typeface="+mj-lt"/>
            </a:rPr>
            <a:t> </a:t>
          </a:r>
          <a:r>
            <a:rPr lang="hu-HU" sz="1600" kern="1200" dirty="0" err="1" smtClean="0">
              <a:latin typeface="+mj-lt"/>
            </a:rPr>
            <a:t>for</a:t>
          </a:r>
          <a:r>
            <a:rPr lang="hu-HU" sz="1600" kern="1200" dirty="0" smtClean="0">
              <a:latin typeface="+mj-lt"/>
            </a:rPr>
            <a:t> </a:t>
          </a:r>
          <a:r>
            <a:rPr lang="hu-HU" sz="1600" kern="1200" dirty="0" err="1" smtClean="0">
              <a:latin typeface="+mj-lt"/>
            </a:rPr>
            <a:t>social</a:t>
          </a:r>
          <a:r>
            <a:rPr lang="hu-HU" sz="1600" kern="1200" dirty="0" smtClean="0">
              <a:latin typeface="+mj-lt"/>
            </a:rPr>
            <a:t> </a:t>
          </a:r>
          <a:r>
            <a:rPr lang="hu-HU" sz="1600" kern="1200" dirty="0" err="1" smtClean="0">
              <a:latin typeface="+mj-lt"/>
            </a:rPr>
            <a:t>innovations</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Training</a:t>
          </a:r>
          <a:r>
            <a:rPr lang="hu-HU" sz="1600" kern="1200" dirty="0" smtClean="0">
              <a:latin typeface="+mj-lt"/>
            </a:rPr>
            <a:t> of </a:t>
          </a:r>
          <a:r>
            <a:rPr lang="hu-HU" sz="1600" kern="1200" dirty="0" err="1" smtClean="0">
              <a:latin typeface="+mj-lt"/>
            </a:rPr>
            <a:t>social</a:t>
          </a:r>
          <a:r>
            <a:rPr lang="hu-HU" sz="1600" kern="1200" dirty="0" smtClean="0">
              <a:latin typeface="+mj-lt"/>
            </a:rPr>
            <a:t> </a:t>
          </a:r>
          <a:r>
            <a:rPr lang="hu-HU" sz="1600" kern="1200" dirty="0" err="1" smtClean="0">
              <a:latin typeface="+mj-lt"/>
            </a:rPr>
            <a:t>innovation</a:t>
          </a:r>
          <a:r>
            <a:rPr lang="hu-HU" sz="1600" kern="1200" dirty="0" smtClean="0">
              <a:latin typeface="+mj-lt"/>
            </a:rPr>
            <a:t> </a:t>
          </a:r>
          <a:r>
            <a:rPr lang="hu-HU" sz="1600" kern="1200" dirty="0" err="1" smtClean="0">
              <a:latin typeface="+mj-lt"/>
            </a:rPr>
            <a:t>for</a:t>
          </a:r>
          <a:r>
            <a:rPr lang="hu-HU" sz="1600" kern="1200" dirty="0" smtClean="0">
              <a:latin typeface="+mj-lt"/>
            </a:rPr>
            <a:t> </a:t>
          </a:r>
          <a:r>
            <a:rPr lang="hu-HU" sz="1600" kern="1200" dirty="0" err="1" smtClean="0">
              <a:latin typeface="+mj-lt"/>
            </a:rPr>
            <a:t>professionals</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Workshops</a:t>
          </a:r>
          <a:r>
            <a:rPr lang="hu-HU" sz="1600" kern="1200" dirty="0" smtClean="0">
              <a:latin typeface="+mj-lt"/>
            </a:rPr>
            <a:t> of </a:t>
          </a:r>
          <a:r>
            <a:rPr lang="hu-HU" sz="1600" kern="1200" dirty="0" err="1" smtClean="0">
              <a:latin typeface="+mj-lt"/>
            </a:rPr>
            <a:t>regional</a:t>
          </a:r>
          <a:r>
            <a:rPr lang="hu-HU" sz="1600" kern="1200" dirty="0" smtClean="0">
              <a:latin typeface="+mj-lt"/>
            </a:rPr>
            <a:t> </a:t>
          </a:r>
          <a:r>
            <a:rPr lang="hu-HU" sz="1600" kern="1200" dirty="0" err="1" smtClean="0">
              <a:latin typeface="+mj-lt"/>
            </a:rPr>
            <a:t>actors</a:t>
          </a:r>
          <a:endParaRPr lang="hu-HU" sz="1600" kern="1200" dirty="0">
            <a:latin typeface="+mj-lt"/>
          </a:endParaRPr>
        </a:p>
      </dsp:txBody>
      <dsp:txXfrm>
        <a:off x="518300" y="775122"/>
        <a:ext cx="1915714" cy="4316339"/>
      </dsp:txXfrm>
    </dsp:sp>
    <dsp:sp modelId="{BDF5FE86-8964-4EB5-B448-6878BA9985FE}">
      <dsp:nvSpPr>
        <dsp:cNvPr id="0" name=""/>
        <dsp:cNvSpPr/>
      </dsp:nvSpPr>
      <dsp:spPr>
        <a:xfrm>
          <a:off x="242436" y="200393"/>
          <a:ext cx="769199" cy="769199"/>
        </a:xfrm>
        <a:prstGeom prst="rect">
          <a:avLst/>
        </a:prstGeom>
        <a:blipFill rotWithShape="1">
          <a:blip xmlns:r="http://schemas.openxmlformats.org/officeDocument/2006/relationships" r:embed="rId1"/>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EAAE566B-73A7-4782-AEF9-034FB80294A3}">
      <dsp:nvSpPr>
        <dsp:cNvPr id="0" name=""/>
        <dsp:cNvSpPr/>
      </dsp:nvSpPr>
      <dsp:spPr>
        <a:xfrm rot="16200000">
          <a:off x="771895" y="2892668"/>
          <a:ext cx="4033187" cy="384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9196" bIns="0" numCol="1" spcCol="1270" anchor="t" anchorCtr="0">
          <a:noAutofit/>
        </a:bodyPr>
        <a:lstStyle/>
        <a:p>
          <a:pPr lvl="0" algn="ctr" defTabSz="711200">
            <a:lnSpc>
              <a:spcPct val="90000"/>
            </a:lnSpc>
            <a:spcBef>
              <a:spcPct val="0"/>
            </a:spcBef>
            <a:spcAft>
              <a:spcPct val="35000"/>
            </a:spcAft>
          </a:pPr>
          <a:r>
            <a:rPr lang="hu-HU" sz="1600" kern="1200" dirty="0" err="1" smtClean="0">
              <a:latin typeface="+mj-lt"/>
            </a:rPr>
            <a:t>Generating</a:t>
          </a:r>
          <a:r>
            <a:rPr lang="hu-HU" sz="1600" kern="1200" dirty="0" smtClean="0">
              <a:latin typeface="+mj-lt"/>
            </a:rPr>
            <a:t> </a:t>
          </a:r>
          <a:r>
            <a:rPr lang="hu-HU" sz="1600" kern="1200" dirty="0" err="1" smtClean="0">
              <a:latin typeface="+mj-lt"/>
            </a:rPr>
            <a:t>social</a:t>
          </a:r>
          <a:r>
            <a:rPr lang="hu-HU" sz="1600" kern="1200" dirty="0" smtClean="0">
              <a:latin typeface="+mj-lt"/>
            </a:rPr>
            <a:t> </a:t>
          </a:r>
          <a:r>
            <a:rPr lang="hu-HU" sz="1600" kern="1200" dirty="0" err="1" smtClean="0">
              <a:latin typeface="+mj-lt"/>
            </a:rPr>
            <a:t>innovations</a:t>
          </a:r>
          <a:r>
            <a:rPr lang="hu-HU" sz="1600" kern="1200" dirty="0" smtClean="0">
              <a:latin typeface="+mj-lt"/>
            </a:rPr>
            <a:t> in BAZ </a:t>
          </a:r>
          <a:r>
            <a:rPr lang="hu-HU" sz="1600" kern="1200" dirty="0" err="1" smtClean="0">
              <a:latin typeface="+mj-lt"/>
            </a:rPr>
            <a:t>county</a:t>
          </a:r>
          <a:r>
            <a:rPr lang="hu-HU" sz="1600" kern="1200" dirty="0" smtClean="0">
              <a:latin typeface="+mj-lt"/>
            </a:rPr>
            <a:t> </a:t>
          </a:r>
          <a:r>
            <a:rPr lang="hu-HU" sz="1400" kern="1200" dirty="0" smtClean="0">
              <a:latin typeface="+mj-lt"/>
            </a:rPr>
            <a:t>(2015) T-modell</a:t>
          </a:r>
          <a:endParaRPr lang="hu-HU" sz="1400" kern="1200" dirty="0">
            <a:latin typeface="+mj-lt"/>
          </a:endParaRPr>
        </a:p>
      </dsp:txBody>
      <dsp:txXfrm>
        <a:off x="771895" y="2892668"/>
        <a:ext cx="4033187" cy="384599"/>
      </dsp:txXfrm>
    </dsp:sp>
    <dsp:sp modelId="{803C5EDA-F848-4D99-8907-992450EEC0DB}">
      <dsp:nvSpPr>
        <dsp:cNvPr id="0" name=""/>
        <dsp:cNvSpPr/>
      </dsp:nvSpPr>
      <dsp:spPr>
        <a:xfrm>
          <a:off x="3122821" y="764439"/>
          <a:ext cx="2491444" cy="44652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3792" tIns="339196" rIns="113792" bIns="113792" numCol="1" spcCol="1270" anchor="t" anchorCtr="0">
          <a:noAutofit/>
        </a:bodyPr>
        <a:lstStyle/>
        <a:p>
          <a:pPr marL="171450" lvl="1" indent="-171450" algn="l" defTabSz="711200">
            <a:lnSpc>
              <a:spcPct val="90000"/>
            </a:lnSpc>
            <a:spcBef>
              <a:spcPct val="0"/>
            </a:spcBef>
            <a:spcAft>
              <a:spcPct val="15000"/>
            </a:spcAft>
            <a:buChar char="••"/>
          </a:pPr>
          <a:r>
            <a:rPr lang="hu-HU" sz="1600" kern="1200" dirty="0" smtClean="0">
              <a:latin typeface="+mj-lt"/>
            </a:rPr>
            <a:t>G</a:t>
          </a:r>
          <a:r>
            <a:rPr lang="en-US" sz="1600" kern="1200" dirty="0" err="1" smtClean="0">
              <a:latin typeface="+mj-lt"/>
            </a:rPr>
            <a:t>eneral</a:t>
          </a:r>
          <a:r>
            <a:rPr lang="en-US" sz="1600" kern="1200" dirty="0" smtClean="0">
              <a:latin typeface="+mj-lt"/>
            </a:rPr>
            <a:t> goal</a:t>
          </a:r>
          <a:r>
            <a:rPr lang="hu-HU" sz="1600" kern="1200" dirty="0" smtClean="0">
              <a:latin typeface="+mj-lt"/>
            </a:rPr>
            <a:t>:</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To</a:t>
          </a:r>
          <a:r>
            <a:rPr lang="hu-HU" sz="1600" kern="1200" dirty="0" smtClean="0">
              <a:latin typeface="+mj-lt"/>
            </a:rPr>
            <a:t> </a:t>
          </a:r>
          <a:r>
            <a:rPr lang="en-US" sz="1600" kern="1200" dirty="0" smtClean="0">
              <a:latin typeface="+mj-lt"/>
            </a:rPr>
            <a:t>use the training and research experience accumulated in higher education in the development of rural areas struggling with persistent crisis problems, thus ensuring direct knowledge transfer between higher education and regional development practice</a:t>
          </a: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err="1" smtClean="0">
              <a:latin typeface="+mj-lt"/>
            </a:rPr>
            <a:t>Circles</a:t>
          </a:r>
          <a:r>
            <a:rPr lang="hu-HU" sz="1600" kern="1200" dirty="0" smtClean="0">
              <a:latin typeface="+mj-lt"/>
            </a:rPr>
            <a:t> of </a:t>
          </a:r>
          <a:r>
            <a:rPr lang="hu-HU" sz="1600" kern="1200" dirty="0" err="1" smtClean="0">
              <a:latin typeface="+mj-lt"/>
            </a:rPr>
            <a:t>innovation</a:t>
          </a:r>
          <a:endParaRPr lang="hu-HU" sz="1600" kern="1200" dirty="0">
            <a:latin typeface="+mj-lt"/>
          </a:endParaRPr>
        </a:p>
      </dsp:txBody>
      <dsp:txXfrm>
        <a:off x="3122821" y="764439"/>
        <a:ext cx="2491444" cy="4465295"/>
      </dsp:txXfrm>
    </dsp:sp>
    <dsp:sp modelId="{C0BC003E-C21A-4F63-A1E7-FD6FC6809A29}">
      <dsp:nvSpPr>
        <dsp:cNvPr id="0" name=""/>
        <dsp:cNvSpPr/>
      </dsp:nvSpPr>
      <dsp:spPr>
        <a:xfrm>
          <a:off x="2949178" y="199855"/>
          <a:ext cx="769199" cy="769199"/>
        </a:xfrm>
        <a:prstGeom prst="rect">
          <a:avLst/>
        </a:prstGeom>
        <a:blipFill rotWithShape="1">
          <a:blip xmlns:r="http://schemas.openxmlformats.org/officeDocument/2006/relationships" r:embed="rId2"/>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D100DBBE-D037-40D9-9AB6-CCBA08650163}">
      <dsp:nvSpPr>
        <dsp:cNvPr id="0" name=""/>
        <dsp:cNvSpPr/>
      </dsp:nvSpPr>
      <dsp:spPr>
        <a:xfrm rot="16200000">
          <a:off x="3917575" y="2739720"/>
          <a:ext cx="4316339" cy="384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9196" bIns="0" numCol="1" spcCol="1270" anchor="t" anchorCtr="0">
          <a:noAutofit/>
        </a:bodyPr>
        <a:lstStyle/>
        <a:p>
          <a:pPr lvl="0" algn="ctr" defTabSz="755650">
            <a:lnSpc>
              <a:spcPct val="90000"/>
            </a:lnSpc>
            <a:spcBef>
              <a:spcPct val="0"/>
            </a:spcBef>
            <a:spcAft>
              <a:spcPct val="35000"/>
            </a:spcAft>
          </a:pPr>
          <a:r>
            <a:rPr lang="hu-HU" sz="1700" kern="1200" dirty="0" smtClean="0">
              <a:latin typeface="+mj-lt"/>
            </a:rPr>
            <a:t>TÉRERŐ </a:t>
          </a:r>
          <a:r>
            <a:rPr lang="hu-HU" sz="1700" kern="1200" dirty="0" err="1" smtClean="0">
              <a:latin typeface="+mj-lt"/>
            </a:rPr>
            <a:t>Community</a:t>
          </a:r>
          <a:r>
            <a:rPr lang="hu-HU" sz="1700" kern="1200" dirty="0" smtClean="0">
              <a:latin typeface="+mj-lt"/>
            </a:rPr>
            <a:t> </a:t>
          </a:r>
          <a:r>
            <a:rPr lang="hu-HU" sz="1700" kern="1200" dirty="0" err="1" smtClean="0">
              <a:latin typeface="+mj-lt"/>
            </a:rPr>
            <a:t>Foundation</a:t>
          </a:r>
          <a:r>
            <a:rPr lang="hu-HU" sz="1700" kern="1200" dirty="0" smtClean="0">
              <a:latin typeface="+mj-lt"/>
            </a:rPr>
            <a:t> (2016)</a:t>
          </a:r>
          <a:endParaRPr lang="hu-HU" sz="1700" kern="1200" dirty="0">
            <a:latin typeface="+mj-lt"/>
          </a:endParaRPr>
        </a:p>
      </dsp:txBody>
      <dsp:txXfrm>
        <a:off x="3917575" y="2739720"/>
        <a:ext cx="4316339" cy="384599"/>
      </dsp:txXfrm>
    </dsp:sp>
    <dsp:sp modelId="{2E55D11E-E393-4917-BCEE-4F945AC7E1A0}">
      <dsp:nvSpPr>
        <dsp:cNvPr id="0" name=""/>
        <dsp:cNvSpPr/>
      </dsp:nvSpPr>
      <dsp:spPr>
        <a:xfrm>
          <a:off x="6195331" y="782246"/>
          <a:ext cx="2185581" cy="4299548"/>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5128" tIns="339196" rIns="135128" bIns="135128" numCol="1" spcCol="1270" anchor="t" anchorCtr="0">
          <a:noAutofit/>
        </a:bodyPr>
        <a:lstStyle/>
        <a:p>
          <a:pPr marL="114300" lvl="1" indent="-114300" algn="l" defTabSz="666750">
            <a:lnSpc>
              <a:spcPct val="90000"/>
            </a:lnSpc>
            <a:spcBef>
              <a:spcPct val="0"/>
            </a:spcBef>
            <a:spcAft>
              <a:spcPct val="15000"/>
            </a:spcAft>
            <a:buChar char="••"/>
          </a:pPr>
          <a:r>
            <a:rPr lang="hu-HU" sz="1500" b="0" i="0" kern="1200" dirty="0" smtClean="0">
              <a:latin typeface="+mj-lt"/>
            </a:rPr>
            <a:t>D</a:t>
          </a:r>
          <a:r>
            <a:rPr lang="en-US" sz="1500" b="0" i="0" kern="1200" dirty="0" err="1" smtClean="0">
              <a:latin typeface="+mj-lt"/>
            </a:rPr>
            <a:t>esigned</a:t>
          </a:r>
          <a:r>
            <a:rPr lang="en-US" sz="1500" b="0" i="0" kern="1200" dirty="0" smtClean="0">
              <a:latin typeface="+mj-lt"/>
            </a:rPr>
            <a:t> to pool donations into a coordinated investment and grant making facility dedicated primarily to the social improvement of a given place.</a:t>
          </a:r>
          <a:endParaRPr lang="hu-HU" sz="1500" kern="1200" dirty="0">
            <a:latin typeface="+mj-lt"/>
          </a:endParaRPr>
        </a:p>
        <a:p>
          <a:pPr marL="114300" lvl="1" indent="-114300" algn="l" defTabSz="666750">
            <a:lnSpc>
              <a:spcPct val="90000"/>
            </a:lnSpc>
            <a:spcBef>
              <a:spcPct val="0"/>
            </a:spcBef>
            <a:spcAft>
              <a:spcPct val="15000"/>
            </a:spcAft>
            <a:buChar char="••"/>
          </a:pPr>
          <a:r>
            <a:rPr lang="en-US" sz="1500" kern="1200" dirty="0" smtClean="0">
              <a:latin typeface="+mj-lt"/>
            </a:rPr>
            <a:t>Act as grant-making foundations – give grants to support development</a:t>
          </a:r>
          <a:r>
            <a:rPr lang="hu-HU" sz="1500" kern="1200" dirty="0" smtClean="0">
              <a:latin typeface="+mj-lt"/>
            </a:rPr>
            <a:t> local</a:t>
          </a:r>
          <a:r>
            <a:rPr lang="en-US" sz="1500" kern="1200" dirty="0" smtClean="0">
              <a:latin typeface="+mj-lt"/>
            </a:rPr>
            <a:t> projects</a:t>
          </a:r>
          <a:endParaRPr lang="hu-HU" sz="1500" kern="1200" dirty="0">
            <a:latin typeface="+mj-lt"/>
          </a:endParaRPr>
        </a:p>
        <a:p>
          <a:pPr marL="114300" lvl="1" indent="-114300" algn="l" defTabSz="666750">
            <a:lnSpc>
              <a:spcPct val="90000"/>
            </a:lnSpc>
            <a:spcBef>
              <a:spcPct val="0"/>
            </a:spcBef>
            <a:spcAft>
              <a:spcPct val="15000"/>
            </a:spcAft>
            <a:buChar char="••"/>
          </a:pPr>
          <a:r>
            <a:rPr lang="hu-HU" sz="1500" kern="1200" dirty="0" err="1" smtClean="0">
              <a:latin typeface="+mj-lt"/>
            </a:rPr>
            <a:t>Helps</a:t>
          </a:r>
          <a:r>
            <a:rPr lang="hu-HU" sz="1500" kern="1200" dirty="0" smtClean="0">
              <a:latin typeface="+mj-lt"/>
            </a:rPr>
            <a:t> in </a:t>
          </a:r>
          <a:r>
            <a:rPr lang="hu-HU" sz="1500" kern="1200" dirty="0" err="1" smtClean="0">
              <a:latin typeface="+mj-lt"/>
            </a:rPr>
            <a:t>the</a:t>
          </a:r>
          <a:r>
            <a:rPr lang="hu-HU" sz="1500" kern="1200" dirty="0" smtClean="0">
              <a:latin typeface="+mj-lt"/>
            </a:rPr>
            <a:t> </a:t>
          </a:r>
          <a:r>
            <a:rPr lang="hu-HU" sz="1500" kern="1200" dirty="0" err="1" smtClean="0">
              <a:latin typeface="+mj-lt"/>
            </a:rPr>
            <a:t>development</a:t>
          </a:r>
          <a:r>
            <a:rPr lang="hu-HU" sz="1500" kern="1200" dirty="0" smtClean="0">
              <a:latin typeface="+mj-lt"/>
            </a:rPr>
            <a:t> of local </a:t>
          </a:r>
          <a:r>
            <a:rPr lang="hu-HU" sz="1500" kern="1200" dirty="0" err="1" smtClean="0">
              <a:latin typeface="+mj-lt"/>
            </a:rPr>
            <a:t>innovative</a:t>
          </a:r>
          <a:r>
            <a:rPr lang="hu-HU" sz="1500" kern="1200" dirty="0" smtClean="0">
              <a:latin typeface="+mj-lt"/>
            </a:rPr>
            <a:t> </a:t>
          </a:r>
          <a:r>
            <a:rPr lang="hu-HU" sz="1500" kern="1200" dirty="0" err="1" smtClean="0">
              <a:latin typeface="+mj-lt"/>
            </a:rPr>
            <a:t>initiatives</a:t>
          </a:r>
          <a:endParaRPr lang="hu-HU" sz="1500" kern="1200" dirty="0">
            <a:latin typeface="+mj-lt"/>
          </a:endParaRPr>
        </a:p>
      </dsp:txBody>
      <dsp:txXfrm>
        <a:off x="6195331" y="782246"/>
        <a:ext cx="2185581" cy="4299548"/>
      </dsp:txXfrm>
    </dsp:sp>
    <dsp:sp modelId="{17FE879B-3E3B-4044-9E7B-B41CB9F7D4C5}">
      <dsp:nvSpPr>
        <dsp:cNvPr id="0" name=""/>
        <dsp:cNvSpPr/>
      </dsp:nvSpPr>
      <dsp:spPr>
        <a:xfrm>
          <a:off x="6018943" y="210016"/>
          <a:ext cx="769199" cy="795575"/>
        </a:xfrm>
        <a:prstGeom prst="rect">
          <a:avLst/>
        </a:prstGeom>
        <a:blipFill rotWithShape="1">
          <a:blip xmlns:r="http://schemas.openxmlformats.org/officeDocument/2006/relationships" r:embed="rId3"/>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7B100-2A70-4D51-BB0E-D0514F134AB6}">
      <dsp:nvSpPr>
        <dsp:cNvPr id="0" name=""/>
        <dsp:cNvSpPr/>
      </dsp:nvSpPr>
      <dsp:spPr>
        <a:xfrm rot="16200000">
          <a:off x="-1762385" y="2764274"/>
          <a:ext cx="4666763" cy="439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8828" bIns="0" numCol="1" spcCol="1270" anchor="t" anchorCtr="0">
          <a:noAutofit/>
        </a:bodyPr>
        <a:lstStyle/>
        <a:p>
          <a:pPr lvl="0" algn="ctr" defTabSz="666750">
            <a:lnSpc>
              <a:spcPct val="90000"/>
            </a:lnSpc>
            <a:spcBef>
              <a:spcPct val="0"/>
            </a:spcBef>
            <a:spcAft>
              <a:spcPct val="35000"/>
            </a:spcAft>
          </a:pPr>
          <a:r>
            <a:rPr lang="hu-HU" altLang="hu-HU" sz="1500" kern="1200" dirty="0" smtClean="0">
              <a:latin typeface="+mj-lt"/>
            </a:rPr>
            <a:t>(</a:t>
          </a:r>
          <a:r>
            <a:rPr lang="hu-HU" altLang="hu-HU" sz="1500" kern="1200" dirty="0" err="1" smtClean="0">
              <a:latin typeface="+mj-lt"/>
            </a:rPr>
            <a:t>Active</a:t>
          </a:r>
          <a:r>
            <a:rPr lang="hu-HU" altLang="hu-HU" sz="1500" kern="1200" dirty="0" smtClean="0">
              <a:latin typeface="+mj-lt"/>
            </a:rPr>
            <a:t> </a:t>
          </a:r>
          <a:r>
            <a:rPr lang="hu-HU" altLang="hu-HU" sz="1500" kern="1200" dirty="0" err="1" smtClean="0">
              <a:latin typeface="+mj-lt"/>
            </a:rPr>
            <a:t>Aging</a:t>
          </a:r>
          <a:r>
            <a:rPr lang="hu-HU" altLang="hu-HU" sz="1500" kern="1200" dirty="0" smtClean="0">
              <a:latin typeface="+mj-lt"/>
            </a:rPr>
            <a:t> project 2022)</a:t>
          </a:r>
          <a:endParaRPr lang="hu-HU" sz="1500" kern="1200" dirty="0"/>
        </a:p>
      </dsp:txBody>
      <dsp:txXfrm>
        <a:off x="-1762385" y="2764274"/>
        <a:ext cx="4666763" cy="439234"/>
      </dsp:txXfrm>
    </dsp:sp>
    <dsp:sp modelId="{BD5B4C92-8DBF-4FA5-8CED-B44D39AC37E3}">
      <dsp:nvSpPr>
        <dsp:cNvPr id="0" name=""/>
        <dsp:cNvSpPr/>
      </dsp:nvSpPr>
      <dsp:spPr>
        <a:xfrm>
          <a:off x="584779" y="556239"/>
          <a:ext cx="2664870" cy="485562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268828" rIns="99568" bIns="99568" numCol="1" spcCol="1270" anchor="t" anchorCtr="0">
          <a:noAutofit/>
        </a:bodyPr>
        <a:lstStyle/>
        <a:p>
          <a:pPr marL="114300" lvl="1" indent="-114300" algn="l" defTabSz="622300">
            <a:lnSpc>
              <a:spcPct val="90000"/>
            </a:lnSpc>
            <a:spcBef>
              <a:spcPct val="0"/>
            </a:spcBef>
            <a:spcAft>
              <a:spcPct val="15000"/>
            </a:spcAft>
            <a:buChar char="••"/>
          </a:pPr>
          <a:r>
            <a:rPr lang="hu-HU" sz="1400" kern="1200" dirty="0" smtClean="0"/>
            <a:t>I</a:t>
          </a:r>
          <a:r>
            <a:rPr lang="en-US" sz="1600" kern="1200" dirty="0" err="1" smtClean="0"/>
            <a:t>nterreg</a:t>
          </a:r>
          <a:r>
            <a:rPr lang="en-US" sz="1600" kern="1200" dirty="0" smtClean="0"/>
            <a:t> V-A Slovakia-Hungary Cooperation Funded by the program "Active Aging - Improving the quality of life of the elderly in Slovakia and Hungary" project (project number: SKHU 1902/4.1/101) represents an innovative approach, the aim of which is primarily improving the quality of life of the elderly through </a:t>
          </a:r>
          <a:r>
            <a:rPr lang="hu-HU" sz="1600" kern="1200" dirty="0" err="1" smtClean="0"/>
            <a:t>practicies</a:t>
          </a:r>
          <a:r>
            <a:rPr lang="hu-HU" sz="1600" kern="1200" dirty="0" smtClean="0"/>
            <a:t>.</a:t>
          </a:r>
          <a:r>
            <a:rPr lang="en-US" sz="1600" kern="1200" dirty="0" smtClean="0"/>
            <a:t>.</a:t>
          </a:r>
          <a:endParaRPr lang="hu-HU" sz="1600" kern="1200" dirty="0">
            <a:latin typeface="+mj-lt"/>
          </a:endParaRPr>
        </a:p>
      </dsp:txBody>
      <dsp:txXfrm>
        <a:off x="584779" y="556239"/>
        <a:ext cx="2664870" cy="4855622"/>
      </dsp:txXfrm>
    </dsp:sp>
    <dsp:sp modelId="{BDF5FE86-8964-4EB5-B448-6878BA9985FE}">
      <dsp:nvSpPr>
        <dsp:cNvPr id="0" name=""/>
        <dsp:cNvSpPr/>
      </dsp:nvSpPr>
      <dsp:spPr>
        <a:xfrm>
          <a:off x="194851" y="170123"/>
          <a:ext cx="609624" cy="609624"/>
        </a:xfrm>
        <a:prstGeom prst="rect">
          <a:avLst/>
        </a:prstGeom>
        <a:blipFill rotWithShape="1">
          <a:blip xmlns:r="http://schemas.openxmlformats.org/officeDocument/2006/relationships" r:embed="rId1"/>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EAAE566B-73A7-4782-AEF9-034FB80294A3}">
      <dsp:nvSpPr>
        <dsp:cNvPr id="0" name=""/>
        <dsp:cNvSpPr/>
      </dsp:nvSpPr>
      <dsp:spPr>
        <a:xfrm rot="16200000">
          <a:off x="1587863" y="2961359"/>
          <a:ext cx="4027750" cy="198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8828" bIns="0" numCol="1" spcCol="1270" anchor="t" anchorCtr="0">
          <a:noAutofit/>
        </a:bodyPr>
        <a:lstStyle/>
        <a:p>
          <a:pPr lvl="0" algn="ctr" defTabSz="666750">
            <a:lnSpc>
              <a:spcPct val="90000"/>
            </a:lnSpc>
            <a:spcBef>
              <a:spcPct val="0"/>
            </a:spcBef>
            <a:spcAft>
              <a:spcPct val="35000"/>
            </a:spcAft>
          </a:pPr>
          <a:r>
            <a:rPr lang="hu-HU" sz="1500" kern="1200" dirty="0" smtClean="0">
              <a:latin typeface="+mj-lt"/>
            </a:rPr>
            <a:t>(</a:t>
          </a:r>
          <a:r>
            <a:rPr lang="hu-HU" sz="1500" kern="1200" dirty="0" err="1" smtClean="0">
              <a:latin typeface="+mj-lt"/>
            </a:rPr>
            <a:t>Firelife</a:t>
          </a:r>
          <a:r>
            <a:rPr lang="hu-HU" sz="1500" kern="1200" dirty="0" smtClean="0">
              <a:latin typeface="+mj-lt"/>
            </a:rPr>
            <a:t> project 2017-2019 </a:t>
          </a:r>
          <a:endParaRPr lang="hu-HU" sz="1500" kern="1200" dirty="0">
            <a:latin typeface="+mj-lt"/>
          </a:endParaRPr>
        </a:p>
      </dsp:txBody>
      <dsp:txXfrm>
        <a:off x="1587863" y="2961359"/>
        <a:ext cx="4027750" cy="198801"/>
      </dsp:txXfrm>
    </dsp:sp>
    <dsp:sp modelId="{803C5EDA-F848-4D99-8907-992450EEC0DB}">
      <dsp:nvSpPr>
        <dsp:cNvPr id="0" name=""/>
        <dsp:cNvSpPr/>
      </dsp:nvSpPr>
      <dsp:spPr>
        <a:xfrm>
          <a:off x="3736461" y="548841"/>
          <a:ext cx="2119805" cy="474819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6464" tIns="268828" rIns="156464" bIns="156464" numCol="1" spcCol="1270" anchor="t" anchorCtr="0">
          <a:noAutofit/>
        </a:bodyPr>
        <a:lstStyle/>
        <a:p>
          <a:pPr marL="171450" lvl="1" indent="-171450" algn="l" defTabSz="755650">
            <a:lnSpc>
              <a:spcPct val="90000"/>
            </a:lnSpc>
            <a:spcBef>
              <a:spcPct val="0"/>
            </a:spcBef>
            <a:spcAft>
              <a:spcPct val="15000"/>
            </a:spcAft>
            <a:buChar char="••"/>
          </a:pPr>
          <a:endParaRPr lang="hu-HU" sz="1700" kern="1200" dirty="0">
            <a:latin typeface="+mj-lt"/>
          </a:endParaRPr>
        </a:p>
        <a:p>
          <a:pPr marL="171450" lvl="1" indent="-171450" algn="l" defTabSz="755650">
            <a:lnSpc>
              <a:spcPct val="90000"/>
            </a:lnSpc>
            <a:spcBef>
              <a:spcPct val="0"/>
            </a:spcBef>
            <a:spcAft>
              <a:spcPct val="15000"/>
            </a:spcAft>
            <a:buChar char="••"/>
          </a:pPr>
          <a:r>
            <a:rPr lang="en-US" sz="1700" kern="1200" dirty="0" smtClean="0"/>
            <a:t>A comparative study of the sociological background of forest fires in</a:t>
          </a:r>
          <a:endParaRPr lang="en-US" sz="1700" kern="1200" dirty="0"/>
        </a:p>
        <a:p>
          <a:pPr marL="171450" lvl="1" indent="-171450" algn="l" defTabSz="755650">
            <a:lnSpc>
              <a:spcPct val="90000"/>
            </a:lnSpc>
            <a:spcBef>
              <a:spcPct val="0"/>
            </a:spcBef>
            <a:spcAft>
              <a:spcPct val="15000"/>
            </a:spcAft>
            <a:buChar char="••"/>
          </a:pPr>
          <a:r>
            <a:rPr lang="en-US" sz="1700" kern="1200" dirty="0" smtClean="0"/>
            <a:t>B-A-Z counties on behalf of the Forestry Directorate of the National Food Chain Safety Office.</a:t>
          </a:r>
          <a:endParaRPr lang="en-US" sz="1700" kern="1200" dirty="0"/>
        </a:p>
      </dsp:txBody>
      <dsp:txXfrm>
        <a:off x="3736461" y="548841"/>
        <a:ext cx="2119805" cy="4748191"/>
      </dsp:txXfrm>
    </dsp:sp>
    <dsp:sp modelId="{C0BC003E-C21A-4F63-A1E7-FD6FC6809A29}">
      <dsp:nvSpPr>
        <dsp:cNvPr id="0" name=""/>
        <dsp:cNvSpPr/>
      </dsp:nvSpPr>
      <dsp:spPr>
        <a:xfrm>
          <a:off x="3376372" y="193758"/>
          <a:ext cx="609624" cy="609624"/>
        </a:xfrm>
        <a:prstGeom prst="rect">
          <a:avLst/>
        </a:prstGeom>
        <a:blipFill rotWithShape="1">
          <a:blip xmlns:r="http://schemas.openxmlformats.org/officeDocument/2006/relationships" r:embed="rId2"/>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D100DBBE-D037-40D9-9AB6-CCBA08650163}">
      <dsp:nvSpPr>
        <dsp:cNvPr id="0" name=""/>
        <dsp:cNvSpPr/>
      </dsp:nvSpPr>
      <dsp:spPr>
        <a:xfrm rot="16200000">
          <a:off x="4140775" y="2858829"/>
          <a:ext cx="4221252" cy="304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8828" bIns="0" numCol="1" spcCol="1270" anchor="t" anchorCtr="0">
          <a:noAutofit/>
        </a:bodyPr>
        <a:lstStyle/>
        <a:p>
          <a:pPr lvl="0" algn="ctr" defTabSz="666750">
            <a:lnSpc>
              <a:spcPct val="90000"/>
            </a:lnSpc>
            <a:spcBef>
              <a:spcPct val="0"/>
            </a:spcBef>
            <a:spcAft>
              <a:spcPct val="35000"/>
            </a:spcAft>
          </a:pPr>
          <a:r>
            <a:rPr lang="hu-HU" sz="1500" kern="1200" dirty="0" smtClean="0">
              <a:latin typeface="+mj-lt"/>
            </a:rPr>
            <a:t>(</a:t>
          </a:r>
          <a:r>
            <a:rPr lang="hu-HU" sz="1500" kern="1200" dirty="0" err="1" smtClean="0">
              <a:latin typeface="+mj-lt"/>
            </a:rPr>
            <a:t>Biomass</a:t>
          </a:r>
          <a:r>
            <a:rPr lang="hu-HU" sz="1500" kern="1200" dirty="0" smtClean="0">
              <a:latin typeface="+mj-lt"/>
            </a:rPr>
            <a:t> project 2011-2012)</a:t>
          </a:r>
          <a:endParaRPr lang="hu-HU" sz="1500" kern="1200" dirty="0">
            <a:latin typeface="+mj-lt"/>
          </a:endParaRPr>
        </a:p>
      </dsp:txBody>
      <dsp:txXfrm>
        <a:off x="4140775" y="2858829"/>
        <a:ext cx="4221252" cy="304812"/>
      </dsp:txXfrm>
    </dsp:sp>
    <dsp:sp modelId="{2E55D11E-E393-4917-BCEE-4F945AC7E1A0}">
      <dsp:nvSpPr>
        <dsp:cNvPr id="0" name=""/>
        <dsp:cNvSpPr/>
      </dsp:nvSpPr>
      <dsp:spPr>
        <a:xfrm>
          <a:off x="6320513" y="897485"/>
          <a:ext cx="1756463" cy="418292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268828" rIns="149352" bIns="149352" numCol="1" spcCol="1270" anchor="t" anchorCtr="0">
          <a:noAutofit/>
        </a:bodyPr>
        <a:lstStyle/>
        <a:p>
          <a:pPr marL="171450" lvl="1" indent="-171450" algn="l" defTabSz="711200">
            <a:lnSpc>
              <a:spcPct val="90000"/>
            </a:lnSpc>
            <a:spcBef>
              <a:spcPct val="0"/>
            </a:spcBef>
            <a:spcAft>
              <a:spcPct val="15000"/>
            </a:spcAft>
            <a:buChar char="••"/>
          </a:pPr>
          <a:endParaRPr lang="hu-HU" sz="1600" kern="1200" dirty="0">
            <a:latin typeface="+mj-lt"/>
          </a:endParaRPr>
        </a:p>
        <a:p>
          <a:pPr marL="171450" lvl="1" indent="-171450" algn="l" defTabSz="711200">
            <a:lnSpc>
              <a:spcPct val="90000"/>
            </a:lnSpc>
            <a:spcBef>
              <a:spcPct val="0"/>
            </a:spcBef>
            <a:spcAft>
              <a:spcPct val="15000"/>
            </a:spcAft>
            <a:buChar char="••"/>
          </a:pPr>
          <a:r>
            <a:rPr lang="hu-HU" sz="1600" kern="1200" dirty="0" smtClean="0"/>
            <a:t>D</a:t>
          </a:r>
          <a:r>
            <a:rPr lang="en-US" sz="1600" kern="1200" dirty="0" err="1" smtClean="0"/>
            <a:t>evelopment</a:t>
          </a:r>
          <a:r>
            <a:rPr lang="en-US" sz="1600" kern="1200" dirty="0" smtClean="0"/>
            <a:t> of a biomass-based settlement energy system began its preparation in the town of </a:t>
          </a:r>
          <a:r>
            <a:rPr lang="en-US" sz="1600" kern="1200" dirty="0" err="1" smtClean="0"/>
            <a:t>Csernely</a:t>
          </a:r>
          <a:r>
            <a:rPr lang="en-US" sz="1600" kern="1200" dirty="0" smtClean="0"/>
            <a:t> in the summer of 2011.</a:t>
          </a:r>
          <a:endParaRPr lang="en-US" sz="1600" kern="1200" dirty="0"/>
        </a:p>
      </dsp:txBody>
      <dsp:txXfrm>
        <a:off x="6320513" y="897485"/>
        <a:ext cx="1756463" cy="4182923"/>
      </dsp:txXfrm>
    </dsp:sp>
    <dsp:sp modelId="{17FE879B-3E3B-4044-9E7B-B41CB9F7D4C5}">
      <dsp:nvSpPr>
        <dsp:cNvPr id="0" name=""/>
        <dsp:cNvSpPr/>
      </dsp:nvSpPr>
      <dsp:spPr>
        <a:xfrm>
          <a:off x="6116805" y="377700"/>
          <a:ext cx="770815" cy="701458"/>
        </a:xfrm>
        <a:prstGeom prst="rect">
          <a:avLst/>
        </a:prstGeom>
        <a:blipFill rotWithShape="1">
          <a:blip xmlns:r="http://schemas.openxmlformats.org/officeDocument/2006/relationships" r:embed="rId3"/>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7304909D-1C82-4C17-8A68-7C8D312C976A}">
      <dsp:nvSpPr>
        <dsp:cNvPr id="0" name=""/>
        <dsp:cNvSpPr/>
      </dsp:nvSpPr>
      <dsp:spPr>
        <a:xfrm rot="16200000">
          <a:off x="7473888" y="2827149"/>
          <a:ext cx="2459048" cy="376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8828" bIns="0" numCol="1" spcCol="1270" anchor="t" anchorCtr="0">
          <a:noAutofit/>
        </a:bodyPr>
        <a:lstStyle/>
        <a:p>
          <a:pPr lvl="0" algn="r" defTabSz="666750">
            <a:lnSpc>
              <a:spcPct val="90000"/>
            </a:lnSpc>
            <a:spcBef>
              <a:spcPct val="0"/>
            </a:spcBef>
            <a:spcAft>
              <a:spcPct val="35000"/>
            </a:spcAft>
          </a:pPr>
          <a:r>
            <a:rPr lang="hu-HU" sz="1500" kern="1200" dirty="0" smtClean="0">
              <a:latin typeface="+mj-lt"/>
            </a:rPr>
            <a:t>(4IM project 2021-2023)</a:t>
          </a:r>
          <a:endParaRPr lang="hu-HU" sz="1500" kern="1200" dirty="0">
            <a:latin typeface="+mj-lt"/>
          </a:endParaRPr>
        </a:p>
      </dsp:txBody>
      <dsp:txXfrm>
        <a:off x="7473888" y="2827149"/>
        <a:ext cx="2459048" cy="376098"/>
      </dsp:txXfrm>
    </dsp:sp>
    <dsp:sp modelId="{726CC6D8-908C-4938-8027-AC877B459CA9}">
      <dsp:nvSpPr>
        <dsp:cNvPr id="0" name=""/>
        <dsp:cNvSpPr/>
      </dsp:nvSpPr>
      <dsp:spPr>
        <a:xfrm>
          <a:off x="8747832" y="938321"/>
          <a:ext cx="2177727" cy="4005841"/>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268828" rIns="149352" bIns="149352" numCol="1" spcCol="1270" anchor="t" anchorCtr="0">
          <a:noAutofit/>
        </a:bodyPr>
        <a:lstStyle/>
        <a:p>
          <a:pPr marL="171450" lvl="1" indent="-171450" algn="l" defTabSz="711200" rtl="0">
            <a:lnSpc>
              <a:spcPct val="90000"/>
            </a:lnSpc>
            <a:spcBef>
              <a:spcPct val="0"/>
            </a:spcBef>
            <a:spcAft>
              <a:spcPct val="15000"/>
            </a:spcAft>
            <a:buChar char="••"/>
          </a:pPr>
          <a:r>
            <a:rPr lang="hu-HU" altLang="hu-HU" sz="1600" kern="1200" dirty="0" smtClean="0"/>
            <a:t>VP/2020/003/0218 "</a:t>
          </a:r>
          <a:r>
            <a:rPr lang="hu-HU" altLang="hu-HU" sz="1600" kern="1200" dirty="0" err="1" smtClean="0"/>
            <a:t>Initiative</a:t>
          </a:r>
          <a:r>
            <a:rPr lang="hu-HU" altLang="hu-HU" sz="1600" kern="1200" dirty="0" smtClean="0"/>
            <a:t> </a:t>
          </a:r>
          <a:r>
            <a:rPr lang="hu-HU" altLang="hu-HU" sz="1600" kern="1200" dirty="0" err="1" smtClean="0"/>
            <a:t>for</a:t>
          </a:r>
          <a:r>
            <a:rPr lang="hu-HU" altLang="hu-HU" sz="1600" kern="1200" dirty="0" smtClean="0"/>
            <a:t> </a:t>
          </a:r>
          <a:r>
            <a:rPr lang="hu-HU" altLang="hu-HU" sz="1600" kern="1200" dirty="0" err="1" smtClean="0"/>
            <a:t>innovative</a:t>
          </a:r>
          <a:r>
            <a:rPr lang="hu-HU" altLang="hu-HU" sz="1600" kern="1200" dirty="0" smtClean="0"/>
            <a:t> </a:t>
          </a:r>
          <a:r>
            <a:rPr lang="hu-HU" altLang="hu-HU" sz="1600" kern="1200" dirty="0" err="1" smtClean="0"/>
            <a:t>integrated</a:t>
          </a:r>
          <a:r>
            <a:rPr lang="hu-HU" altLang="hu-HU" sz="1600" kern="1200" dirty="0" smtClean="0"/>
            <a:t> </a:t>
          </a:r>
          <a:r>
            <a:rPr lang="hu-HU" altLang="hu-HU" sz="1600" kern="1200" dirty="0" err="1" smtClean="0"/>
            <a:t>interventions</a:t>
          </a:r>
          <a:r>
            <a:rPr lang="hu-HU" altLang="hu-HU" sz="1600" kern="1200" dirty="0" smtClean="0"/>
            <a:t> in Miskolc - 4IM (Miskolc </a:t>
          </a:r>
          <a:r>
            <a:rPr lang="hu-HU" altLang="hu-HU" sz="1600" kern="1200" dirty="0" err="1" smtClean="0"/>
            <a:t>shall</a:t>
          </a:r>
          <a:r>
            <a:rPr lang="hu-HU" altLang="hu-HU" sz="1600" kern="1200" dirty="0" smtClean="0"/>
            <a:t> be a </a:t>
          </a:r>
          <a:r>
            <a:rPr lang="hu-HU" altLang="hu-HU" sz="1600" kern="1200" dirty="0" err="1" smtClean="0"/>
            <a:t>place</a:t>
          </a:r>
          <a:r>
            <a:rPr lang="hu-HU" altLang="hu-HU" sz="1600" kern="1200" dirty="0" smtClean="0"/>
            <a:t> </a:t>
          </a:r>
          <a:r>
            <a:rPr lang="hu-HU" altLang="hu-HU" sz="1600" kern="1200" dirty="0" err="1" smtClean="0"/>
            <a:t>for</a:t>
          </a:r>
          <a:r>
            <a:rPr lang="hu-HU" altLang="hu-HU" sz="1600" kern="1200" dirty="0" smtClean="0"/>
            <a:t> </a:t>
          </a:r>
          <a:r>
            <a:rPr lang="hu-HU" altLang="hu-HU" sz="1600" kern="1200" dirty="0" err="1" smtClean="0"/>
            <a:t>everyone</a:t>
          </a:r>
          <a:r>
            <a:rPr lang="hu-HU" altLang="hu-HU" sz="1600" kern="1200" dirty="0" smtClean="0"/>
            <a:t>!)</a:t>
          </a:r>
          <a:endParaRPr lang="hu-HU" sz="1600" kern="1200" dirty="0"/>
        </a:p>
      </dsp:txBody>
      <dsp:txXfrm>
        <a:off x="8747832" y="938321"/>
        <a:ext cx="2177727" cy="4005841"/>
      </dsp:txXfrm>
    </dsp:sp>
    <dsp:sp modelId="{35D96E79-47AF-4935-98F5-E4A94F340394}">
      <dsp:nvSpPr>
        <dsp:cNvPr id="0" name=""/>
        <dsp:cNvSpPr/>
      </dsp:nvSpPr>
      <dsp:spPr>
        <a:xfrm>
          <a:off x="8372087" y="320469"/>
          <a:ext cx="711968" cy="758690"/>
        </a:xfrm>
        <a:prstGeom prst="rect">
          <a:avLst/>
        </a:prstGeom>
        <a:blipFill rotWithShape="1">
          <a:blip xmlns:r="http://schemas.openxmlformats.org/officeDocument/2006/relationships" r:embed="rId3"/>
          <a:stretch>
            <a:fillRect/>
          </a:stretch>
        </a:blip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B76F666D-E0C2-435B-BAA8-9287F9E5D38A}"/>
              </a:ext>
            </a:extLst>
          </p:cNvPr>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19FEBCAF-CB3F-4928-91AA-D61472F880C0}"/>
              </a:ext>
            </a:extLst>
          </p:cNvPr>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EF1077DB-935E-4A0A-947A-D283B9F9F452}" type="datetimeFigureOut">
              <a:rPr lang="en-US" smtClean="0"/>
              <a:t>7/2/2023</a:t>
            </a:fld>
            <a:endParaRPr lang="en-US" dirty="0"/>
          </a:p>
        </p:txBody>
      </p:sp>
      <p:sp>
        <p:nvSpPr>
          <p:cNvPr id="4" name="Footer Placeholder 3">
            <a:extLst>
              <a:ext uri="{FF2B5EF4-FFF2-40B4-BE49-F238E27FC236}">
                <a16:creationId xmlns:a16="http://schemas.microsoft.com/office/drawing/2014/main" xmlns="" id="{69256698-63C6-4CCC-81CB-EA5604C30F1E}"/>
              </a:ext>
            </a:extLst>
          </p:cNvPr>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B2467FDA-05D7-4760-A373-5D6AEAAF4278}"/>
              </a:ext>
            </a:extLst>
          </p:cNvPr>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7/2/2023</a:t>
            </a:fld>
            <a:endParaRPr lang="en-US" noProof="0"/>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a:t>
            </a:fld>
            <a:endParaRPr lang="en-US" noProof="0"/>
          </a:p>
        </p:txBody>
      </p:sp>
    </p:spTree>
    <p:extLst>
      <p:ext uri="{BB962C8B-B14F-4D97-AF65-F5344CB8AC3E}">
        <p14:creationId xmlns:p14="http://schemas.microsoft.com/office/powerpoint/2010/main" val="386151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10"/>
          </p:nvPr>
        </p:nvSpPr>
        <p:spPr/>
        <p:txBody>
          <a:bodyPr/>
          <a:lstStyle/>
          <a:p>
            <a:fld id="{8530193B-564F-4854-8A52-728F3FB19C85}" type="slidenum">
              <a:rPr lang="en-US" noProof="0" smtClean="0"/>
              <a:t>3</a:t>
            </a:fld>
            <a:endParaRPr lang="en-US" noProof="0"/>
          </a:p>
        </p:txBody>
      </p:sp>
    </p:spTree>
    <p:extLst>
      <p:ext uri="{BB962C8B-B14F-4D97-AF65-F5344CB8AC3E}">
        <p14:creationId xmlns:p14="http://schemas.microsoft.com/office/powerpoint/2010/main" val="1211991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651563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4007157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10"/>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4147671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28901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independent registered philanthropic institutions serving geographically defined territory, typically a city or administrative area </a:t>
            </a:r>
            <a:endParaRPr lang="hu-HU" dirty="0"/>
          </a:p>
          <a:p>
            <a:r>
              <a:rPr lang="en-US" dirty="0"/>
              <a:t>Act as grant-making foundations – e.g. give grants to support development </a:t>
            </a:r>
            <a:r>
              <a:rPr lang="en-US" dirty="0" smtClean="0"/>
              <a:t>projects</a:t>
            </a:r>
            <a:endParaRPr lang="hu-HU" dirty="0" smtClean="0"/>
          </a:p>
          <a:p>
            <a:endParaRPr lang="en-US" dirty="0"/>
          </a:p>
          <a:p>
            <a:r>
              <a:rPr lang="en-US" dirty="0"/>
              <a:t>Their mission broadly defined – e.g. to improve quality of life in a community</a:t>
            </a:r>
          </a:p>
          <a:p>
            <a:r>
              <a:rPr lang="en-US" dirty="0"/>
              <a:t>Serve geographically defined communities – a city, state, region, district or province</a:t>
            </a:r>
          </a:p>
          <a:p>
            <a:r>
              <a:rPr lang="en-US" dirty="0"/>
              <a:t>Are supported by a broad range of private as well as public donors and seek philanthropic contributions primarily from inside the community</a:t>
            </a:r>
          </a:p>
          <a:p>
            <a:r>
              <a:rPr lang="en-US" dirty="0"/>
              <a:t>Are governed by multi-sectoral, local boards reflecting the community</a:t>
            </a:r>
          </a:p>
          <a:p>
            <a:r>
              <a:rPr lang="en-US" dirty="0"/>
              <a:t>Build capital endowment, which is an important element of </a:t>
            </a:r>
            <a:r>
              <a:rPr lang="en-US" dirty="0" smtClean="0"/>
              <a:t>sustainability</a:t>
            </a:r>
            <a:endParaRPr lang="hu-HU" dirty="0" smtClean="0"/>
          </a:p>
          <a:p>
            <a:r>
              <a:rPr lang="en-US" dirty="0" smtClean="0"/>
              <a:t>In the Creative Region project, under the direction of </a:t>
            </a:r>
            <a:r>
              <a:rPr lang="en-US" dirty="0" err="1" smtClean="0"/>
              <a:t>Mária</a:t>
            </a:r>
            <a:r>
              <a:rPr lang="en-US" dirty="0" smtClean="0"/>
              <a:t> </a:t>
            </a:r>
            <a:r>
              <a:rPr lang="en-US" dirty="0" err="1" smtClean="0"/>
              <a:t>Illésné</a:t>
            </a:r>
            <a:r>
              <a:rPr lang="en-US" dirty="0" smtClean="0"/>
              <a:t> </a:t>
            </a:r>
            <a:r>
              <a:rPr lang="en-US" dirty="0" err="1" smtClean="0"/>
              <a:t>Kovács</a:t>
            </a:r>
            <a:r>
              <a:rPr lang="en-US" dirty="0" smtClean="0"/>
              <a:t>, Dean (BTK), 4 faculty researchers and instructors are involved, the main task of the BTK working groups is the cultural treasury concept development of the methodology to be used in the research, modeling. The project work is carried out in working groups, the research is carried out for 27 </a:t>
            </a:r>
            <a:r>
              <a:rPr lang="en-US" dirty="0" err="1" smtClean="0"/>
              <a:t>Cserehát</a:t>
            </a:r>
            <a:r>
              <a:rPr lang="en-US" dirty="0" smtClean="0"/>
              <a:t> settlements in the </a:t>
            </a:r>
            <a:r>
              <a:rPr lang="en-US" dirty="0" err="1" smtClean="0"/>
              <a:t>Encsi</a:t>
            </a:r>
            <a:r>
              <a:rPr lang="en-US" dirty="0" smtClean="0"/>
              <a:t> Micro-Region, that is, it covers a part of the historical Hungarian villages of </a:t>
            </a:r>
            <a:r>
              <a:rPr lang="en-US" dirty="0" err="1" smtClean="0"/>
              <a:t>Abaúj</a:t>
            </a:r>
            <a:r>
              <a:rPr lang="en-US" dirty="0" smtClean="0"/>
              <a:t>. Within the framework of the program, a mobile phone application called </a:t>
            </a:r>
            <a:r>
              <a:rPr lang="en-US" dirty="0" err="1" smtClean="0"/>
              <a:t>Abaúji</a:t>
            </a:r>
            <a:r>
              <a:rPr lang="en-US" dirty="0" smtClean="0"/>
              <a:t> App was developed, which a contains the most important socio-demographic, historical and geographical data of settlements and It also offers hiking trails to the area. The program is still ongoing. In the context of the current tasks, the </a:t>
            </a:r>
            <a:r>
              <a:rPr lang="en-US" dirty="0" err="1" smtClean="0"/>
              <a:t>wikipedia</a:t>
            </a:r>
            <a:r>
              <a:rPr lang="en-US" dirty="0" smtClean="0"/>
              <a:t> articles are available in several languages ​​and in the region we carry out health promotion, community development and local identity strengthening activities.</a:t>
            </a:r>
            <a:endParaRPr lang="hu-HU" dirty="0" smtClean="0"/>
          </a:p>
          <a:p>
            <a:pPr marL="0" indent="0">
              <a:buNone/>
            </a:pPr>
            <a:r>
              <a:rPr lang="en-US" dirty="0" smtClean="0"/>
              <a:t>When working on the local innovation</a:t>
            </a:r>
          </a:p>
          <a:p>
            <a:pPr marL="0" indent="0">
              <a:buNone/>
            </a:pPr>
            <a:r>
              <a:rPr lang="en-US" dirty="0" smtClean="0"/>
              <a:t>potential (LIP) index we present in this study, we drew</a:t>
            </a:r>
          </a:p>
          <a:p>
            <a:pPr marL="0" indent="0">
              <a:buNone/>
            </a:pPr>
            <a:r>
              <a:rPr lang="en-US" dirty="0" smtClean="0"/>
              <a:t>upon existing theories and models of social innovation.</a:t>
            </a:r>
          </a:p>
          <a:p>
            <a:pPr marL="0" indent="0">
              <a:buNone/>
            </a:pPr>
            <a:r>
              <a:rPr lang="en-US" dirty="0" smtClean="0"/>
              <a:t>The complexity of the LIP index comes from the fact that</a:t>
            </a:r>
          </a:p>
          <a:p>
            <a:pPr marL="0" indent="0">
              <a:buNone/>
            </a:pPr>
            <a:r>
              <a:rPr lang="en-US" dirty="0" smtClean="0"/>
              <a:t>it builds upon both qualitative and quantitative data and</a:t>
            </a:r>
          </a:p>
          <a:p>
            <a:pPr marL="0" indent="0">
              <a:buNone/>
            </a:pPr>
            <a:r>
              <a:rPr lang="en-US" dirty="0" smtClean="0"/>
              <a:t>research methods. Therefore it is simultaneously based on</a:t>
            </a:r>
          </a:p>
          <a:p>
            <a:pPr marL="0" indent="0">
              <a:buNone/>
            </a:pPr>
            <a:r>
              <a:rPr lang="en-US" dirty="0" smtClean="0"/>
              <a:t>social scientific methods that are traditionally considered</a:t>
            </a:r>
          </a:p>
          <a:p>
            <a:pPr marL="0" indent="0">
              <a:buNone/>
            </a:pPr>
            <a:r>
              <a:rPr lang="en-US" dirty="0" smtClean="0"/>
              <a:t>“soft” and “hard”.</a:t>
            </a:r>
          </a:p>
          <a:p>
            <a:pPr marL="0" indent="0">
              <a:buNone/>
            </a:pPr>
            <a:r>
              <a:rPr lang="en-US" dirty="0" smtClean="0"/>
              <a:t>As a starting point we focused on the fact that</a:t>
            </a:r>
          </a:p>
          <a:p>
            <a:pPr marL="0" indent="0">
              <a:buNone/>
            </a:pPr>
            <a:r>
              <a:rPr lang="en-US" dirty="0" smtClean="0"/>
              <a:t>settlements and communities can be multifaceted,</a:t>
            </a:r>
          </a:p>
          <a:p>
            <a:pPr marL="0" indent="0">
              <a:buNone/>
            </a:pPr>
            <a:r>
              <a:rPr lang="en-US" dirty="0" smtClean="0"/>
              <a:t>meaning that the LIP index should also be. The LIP index</a:t>
            </a:r>
          </a:p>
          <a:p>
            <a:pPr marL="0" indent="0">
              <a:buNone/>
            </a:pPr>
            <a:r>
              <a:rPr lang="en-US" dirty="0" smtClean="0"/>
              <a:t>is fitting to take local specificities, local characteristics into</a:t>
            </a:r>
          </a:p>
          <a:p>
            <a:pPr marL="0" indent="0">
              <a:buNone/>
            </a:pPr>
            <a:r>
              <a:rPr lang="en-US" dirty="0" smtClean="0"/>
              <a:t>account and by doing so it is able to take for presenting a</a:t>
            </a:r>
          </a:p>
          <a:p>
            <a:pPr marL="0" indent="0">
              <a:buNone/>
            </a:pPr>
            <a:r>
              <a:rPr lang="en-US" dirty="0" smtClean="0"/>
              <a:t>fine-tuned description of the current situation and</a:t>
            </a:r>
          </a:p>
          <a:p>
            <a:pPr marL="0" indent="0">
              <a:buNone/>
            </a:pPr>
            <a:r>
              <a:rPr lang="en-US" dirty="0" smtClean="0"/>
              <a:t>characteristics of a settlement, together with its future</a:t>
            </a:r>
          </a:p>
          <a:p>
            <a:pPr marL="0" indent="0">
              <a:buNone/>
            </a:pPr>
            <a:r>
              <a:rPr lang="en-US" dirty="0" smtClean="0"/>
              <a:t>potential and directions in development.</a:t>
            </a:r>
            <a:endParaRPr lang="hu-HU" dirty="0" smtClean="0"/>
          </a:p>
          <a:p>
            <a:endParaRPr lang="hu-HU" dirty="0" smtClean="0"/>
          </a:p>
          <a:p>
            <a:r>
              <a:rPr lang="en-US" dirty="0" smtClean="0"/>
              <a:t>The basic model has been formed by building on</a:t>
            </a:r>
          </a:p>
          <a:p>
            <a:r>
              <a:rPr lang="en-US" dirty="0" smtClean="0"/>
              <a:t>previously existing models. We wanted it to have more</a:t>
            </a:r>
          </a:p>
          <a:p>
            <a:r>
              <a:rPr lang="en-US" dirty="0" smtClean="0"/>
              <a:t>pillars (as, in an ideal case, settlements also have more than</a:t>
            </a:r>
          </a:p>
          <a:p>
            <a:r>
              <a:rPr lang="en-US" dirty="0" err="1" smtClean="0"/>
              <a:t>onestrength</a:t>
            </a:r>
            <a:r>
              <a:rPr lang="en-US" dirty="0" smtClean="0"/>
              <a:t> to draw upon) and to reflect one of the most</a:t>
            </a:r>
          </a:p>
          <a:p>
            <a:r>
              <a:rPr lang="en-US" dirty="0" smtClean="0"/>
              <a:t>important characteristics of innovation: diversity. We also</a:t>
            </a:r>
          </a:p>
          <a:p>
            <a:r>
              <a:rPr lang="en-US" dirty="0" smtClean="0"/>
              <a:t>wanted the model to be suitable for applying quantitative</a:t>
            </a:r>
          </a:p>
          <a:p>
            <a:r>
              <a:rPr lang="en-US" dirty="0" smtClean="0"/>
              <a:t>and qualitative methods and approaches and for building</a:t>
            </a:r>
          </a:p>
          <a:p>
            <a:r>
              <a:rPr lang="en-US" dirty="0" smtClean="0"/>
              <a:t>on different data sources. It was also important to form a</a:t>
            </a:r>
          </a:p>
          <a:p>
            <a:r>
              <a:rPr lang="en-US" dirty="0" smtClean="0"/>
              <a:t>model whose indicators are available and measurable in</a:t>
            </a:r>
          </a:p>
          <a:p>
            <a:r>
              <a:rPr lang="en-US" dirty="0" smtClean="0"/>
              <a:t>every settlement in focus. We observed the criteria of</a:t>
            </a:r>
          </a:p>
          <a:p>
            <a:r>
              <a:rPr lang="en-US" dirty="0" smtClean="0"/>
              <a:t>validity and reliability and also the need for a standardized</a:t>
            </a:r>
          </a:p>
          <a:p>
            <a:r>
              <a:rPr lang="en-US" dirty="0" smtClean="0"/>
              <a:t>measurement tool. The model rests on four pillars: (1)</a:t>
            </a:r>
          </a:p>
          <a:p>
            <a:r>
              <a:rPr lang="en-US" dirty="0" smtClean="0"/>
              <a:t>local courage (LC); (2) human resources potential (HR);</a:t>
            </a:r>
          </a:p>
          <a:p>
            <a:r>
              <a:rPr lang="en-US" dirty="0" smtClean="0"/>
              <a:t>(3) economic potential (EP) and (4) cultural and natural</a:t>
            </a:r>
          </a:p>
          <a:p>
            <a:r>
              <a:rPr lang="en-US" dirty="0" smtClean="0"/>
              <a:t>“resources” (CNR)</a:t>
            </a:r>
            <a:endParaRPr lang="hu-HU" dirty="0" smtClean="0"/>
          </a:p>
          <a:p>
            <a:endParaRPr lang="hu-HU" dirty="0" smtClean="0"/>
          </a:p>
          <a:p>
            <a:endParaRPr lang="en-US" dirty="0"/>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11</a:t>
            </a:fld>
            <a:endParaRPr lang="en-US" noProof="0"/>
          </a:p>
        </p:txBody>
      </p:sp>
    </p:spTree>
    <p:extLst>
      <p:ext uri="{BB962C8B-B14F-4D97-AF65-F5344CB8AC3E}">
        <p14:creationId xmlns:p14="http://schemas.microsoft.com/office/powerpoint/2010/main" val="1496249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12</a:t>
            </a:fld>
            <a:endParaRPr lang="en-US" noProof="0"/>
          </a:p>
        </p:txBody>
      </p:sp>
    </p:spTree>
    <p:extLst>
      <p:ext uri="{BB962C8B-B14F-4D97-AF65-F5344CB8AC3E}">
        <p14:creationId xmlns:p14="http://schemas.microsoft.com/office/powerpoint/2010/main" val="1914408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14</a:t>
            </a:fld>
            <a:endParaRPr lang="en-US" noProof="0"/>
          </a:p>
        </p:txBody>
      </p:sp>
    </p:spTree>
    <p:extLst>
      <p:ext uri="{BB962C8B-B14F-4D97-AF65-F5344CB8AC3E}">
        <p14:creationId xmlns:p14="http://schemas.microsoft.com/office/powerpoint/2010/main" val="666812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Small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xmlns=""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tx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7311904" y="4650539"/>
            <a:ext cx="3401478" cy="1192038"/>
          </a:xfrm>
          <a:solidFill>
            <a:schemeClr val="tx1"/>
          </a:solidFill>
        </p:spPr>
        <p:txBody>
          <a:bodyPr lIns="252000" tIns="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noProof="0" smtClean="0"/>
              <a:t>Kattintson ide az alcím mintájának szerkesztéséhez</a:t>
            </a:r>
            <a:endParaRPr lang="en-US" noProof="0"/>
          </a:p>
        </p:txBody>
      </p:sp>
      <p:sp>
        <p:nvSpPr>
          <p:cNvPr id="7" name="Rectangle 6">
            <a:extLst>
              <a:ext uri="{FF2B5EF4-FFF2-40B4-BE49-F238E27FC236}">
                <a16:creationId xmlns:a16="http://schemas.microsoft.com/office/drawing/2014/main" xmlns=""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xmlns=""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xmlns=""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ímdia">
    <p:bg bwMode="auto">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bg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7326418" y="4650539"/>
            <a:ext cx="2456210"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noProof="0" smtClean="0"/>
              <a:t>Kattintson ide az alcím mintájának szerkesztéséhez</a:t>
            </a:r>
            <a:endParaRPr lang="en-US" noProof="0"/>
          </a:p>
        </p:txBody>
      </p:sp>
      <p:sp>
        <p:nvSpPr>
          <p:cNvPr id="7" name="Rectangle 6">
            <a:extLst>
              <a:ext uri="{FF2B5EF4-FFF2-40B4-BE49-F238E27FC236}">
                <a16:creationId xmlns:a16="http://schemas.microsoft.com/office/drawing/2014/main" xmlns=""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xmlns=""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xmlns=""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E798A99C-9485-48F0-8E1E-227AD1348A45}"/>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Large Image">
    <p:bg>
      <p:bgPr>
        <a:solidFill>
          <a:schemeClr val="bg1"/>
        </a:solidFill>
        <a:effectLst/>
      </p:bgPr>
    </p:bg>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xmlns=""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bg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7326418" y="4650539"/>
            <a:ext cx="2456210"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noProof="0" smtClean="0"/>
              <a:t>Kattintson ide az alcím mintájának szerkesztéséhez</a:t>
            </a:r>
            <a:endParaRPr lang="en-US" noProof="0"/>
          </a:p>
        </p:txBody>
      </p:sp>
      <p:sp>
        <p:nvSpPr>
          <p:cNvPr id="7" name="Rectangle 6">
            <a:extLst>
              <a:ext uri="{FF2B5EF4-FFF2-40B4-BE49-F238E27FC236}">
                <a16:creationId xmlns:a16="http://schemas.microsoft.com/office/drawing/2014/main" xmlns=""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xmlns=""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xmlns=""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E798A99C-9485-48F0-8E1E-227AD1348A45}"/>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xmlns=""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445086" y="1807950"/>
            <a:ext cx="5184913" cy="432000"/>
          </a:xfrm>
        </p:spPr>
        <p:txBody>
          <a:bodyPr/>
          <a:lstStyle>
            <a:lvl1pPr algn="r">
              <a:defRPr>
                <a:solidFill>
                  <a:schemeClr val="tx1"/>
                </a:solidFill>
              </a:defRPr>
            </a:lvl1pPr>
          </a:lstStyle>
          <a:p>
            <a:r>
              <a:rPr lang="en-US" noProof="0"/>
              <a:t>Click to edit page title</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444886" y="2383950"/>
            <a:ext cx="5184913" cy="360000"/>
          </a:xfrm>
        </p:spPr>
        <p:txBody>
          <a:bodyPr/>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4445000" y="2908300"/>
            <a:ext cx="5184800" cy="3283700"/>
          </a:xfrm>
          <a:solidFill>
            <a:schemeClr val="bg1"/>
          </a:solidFill>
        </p:spPr>
        <p:txBody>
          <a:bodyPr lIns="180000" tIns="252000" rIns="25200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53DA1E79-BA17-41C5-98B7-CFBC5859A512}"/>
              </a:ext>
            </a:extLst>
          </p:cNvPr>
          <p:cNvSpPr>
            <a:spLocks noGrp="1"/>
          </p:cNvSpPr>
          <p:nvPr>
            <p:ph type="sldNum" sz="quarter" idx="3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3823393" y="1343906"/>
            <a:ext cx="3736800" cy="3933645"/>
          </a:xfrm>
          <a:solidFill>
            <a:schemeClr val="bg1"/>
          </a:solidFill>
        </p:spPr>
        <p:txBody>
          <a:bodyPr lIns="180000" tIns="180000" rIns="18000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53DA1E79-BA17-41C5-98B7-CFBC5859A512}"/>
              </a:ext>
            </a:extLst>
          </p:cNvPr>
          <p:cNvSpPr>
            <a:spLocks noGrp="1"/>
          </p:cNvSpPr>
          <p:nvPr>
            <p:ph type="sldNum" sz="quarter" idx="34"/>
          </p:nvPr>
        </p:nvSpPr>
        <p:spPr/>
        <p:txBody>
          <a:bodyPr/>
          <a:lstStyle/>
          <a:p>
            <a:fld id="{19B51A1E-902D-48AF-9020-955120F399B6}" type="slidenum">
              <a:rPr lang="en-US" noProof="0" smtClean="0"/>
              <a:pPr/>
              <a:t>‹#›</a:t>
            </a:fld>
            <a:endParaRPr lang="en-US" noProof="0" dirty="0"/>
          </a:p>
        </p:txBody>
      </p:sp>
      <p:sp>
        <p:nvSpPr>
          <p:cNvPr id="9" name="Picture Placeholder 6">
            <a:extLst>
              <a:ext uri="{FF2B5EF4-FFF2-40B4-BE49-F238E27FC236}">
                <a16:creationId xmlns:a16="http://schemas.microsoft.com/office/drawing/2014/main" xmlns=""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6" name="Title 5">
            <a:extLst>
              <a:ext uri="{FF2B5EF4-FFF2-40B4-BE49-F238E27FC236}">
                <a16:creationId xmlns:a16="http://schemas.microsoft.com/office/drawing/2014/main" xmlns="" id="{7F4F1543-153D-4F77-A4A9-C9BBA1C2052E}"/>
              </a:ext>
            </a:extLst>
          </p:cNvPr>
          <p:cNvSpPr>
            <a:spLocks noGrp="1"/>
          </p:cNvSpPr>
          <p:nvPr>
            <p:ph type="title"/>
          </p:nvPr>
        </p:nvSpPr>
        <p:spPr>
          <a:xfrm>
            <a:off x="432000" y="432000"/>
            <a:ext cx="9131100" cy="432000"/>
          </a:xfrm>
        </p:spPr>
        <p:txBody>
          <a:bodyPr/>
          <a:lstStyle/>
          <a:p>
            <a:r>
              <a:rPr lang="hu-HU" noProof="0" smtClean="0"/>
              <a:t>Mintacím szerkesztése</a:t>
            </a:r>
            <a:endParaRPr lang="en-US" noProof="0"/>
          </a:p>
        </p:txBody>
      </p:sp>
      <p:sp>
        <p:nvSpPr>
          <p:cNvPr id="11" name="Subtitle 2">
            <a:extLst>
              <a:ext uri="{FF2B5EF4-FFF2-40B4-BE49-F238E27FC236}">
                <a16:creationId xmlns:a16="http://schemas.microsoft.com/office/drawing/2014/main" xmlns="" id="{9FAA210E-391A-499A-89D5-F222045FD1A4}"/>
              </a:ext>
            </a:extLst>
          </p:cNvPr>
          <p:cNvSpPr>
            <a:spLocks noGrp="1"/>
          </p:cNvSpPr>
          <p:nvPr>
            <p:ph type="body" sz="quarter" idx="32" hasCustomPrompt="1"/>
          </p:nvPr>
        </p:nvSpPr>
        <p:spPr>
          <a:xfrm>
            <a:off x="431800" y="1008000"/>
            <a:ext cx="68959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9" name="Subtitle 2">
            <a:extLst>
              <a:ext uri="{FF2B5EF4-FFF2-40B4-BE49-F238E27FC236}">
                <a16:creationId xmlns:a16="http://schemas.microsoft.com/office/drawing/2014/main" xmlns="" id="{E4633398-8EC3-417B-BEA6-101D8F224678}"/>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xmlns="" id="{9322B50D-6A7D-41C6-BA57-613BC231DF36}"/>
              </a:ext>
            </a:extLst>
          </p:cNvPr>
          <p:cNvSpPr>
            <a:spLocks noGrp="1"/>
          </p:cNvSpPr>
          <p:nvPr>
            <p:ph type="body" idx="1" hasCustomPrompt="1"/>
          </p:nvPr>
        </p:nvSpPr>
        <p:spPr>
          <a:xfrm>
            <a:off x="432000" y="1432296"/>
            <a:ext cx="4500000" cy="527076"/>
          </a:xfrm>
          <a:solidFill>
            <a:schemeClr val="tx1"/>
          </a:solidFill>
        </p:spPr>
        <p:txBody>
          <a:bodyPr lIns="180000" tIns="3600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2">
            <a:extLst>
              <a:ext uri="{FF2B5EF4-FFF2-40B4-BE49-F238E27FC236}">
                <a16:creationId xmlns:a16="http://schemas.microsoft.com/office/drawing/2014/main" xmlns="" id="{9FD584DA-F775-47B8-A1D7-6556AD5FCBD2}"/>
              </a:ext>
            </a:extLst>
          </p:cNvPr>
          <p:cNvSpPr>
            <a:spLocks noGrp="1"/>
          </p:cNvSpPr>
          <p:nvPr>
            <p:ph sz="half" idx="2" hasCustomPrompt="1"/>
          </p:nvPr>
        </p:nvSpPr>
        <p:spPr>
          <a:xfrm>
            <a:off x="432000" y="2023668"/>
            <a:ext cx="4500000" cy="416833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xmlns="" id="{78A963F8-6F6E-440E-B3B3-DDE13C083A36}"/>
              </a:ext>
            </a:extLst>
          </p:cNvPr>
          <p:cNvSpPr>
            <a:spLocks noGrp="1"/>
          </p:cNvSpPr>
          <p:nvPr>
            <p:ph type="body" sz="quarter" idx="13" hasCustomPrompt="1"/>
          </p:nvPr>
        </p:nvSpPr>
        <p:spPr>
          <a:xfrm>
            <a:off x="5129800" y="1433105"/>
            <a:ext cx="4500000" cy="525283"/>
          </a:xfrm>
          <a:solidFill>
            <a:schemeClr val="tx1"/>
          </a:solidFill>
        </p:spPr>
        <p:txBody>
          <a:bodyPr lIns="180000" tIns="36000" anchor="ctr"/>
          <a:lstStyle>
            <a:lvl1pPr marL="0" indent="0">
              <a:buNone/>
              <a:defRPr sz="2400" b="1" spc="-150">
                <a:solidFill>
                  <a:schemeClr val="bg1"/>
                </a:solidFill>
                <a:latin typeface="+mj-lt"/>
              </a:defRPr>
            </a:lvl1pPr>
          </a:lstStyle>
          <a:p>
            <a:pPr lvl="0"/>
            <a:r>
              <a:rPr lang="en-US" noProof="0"/>
              <a:t>Edit Master text styles</a:t>
            </a:r>
          </a:p>
        </p:txBody>
      </p:sp>
      <p:sp>
        <p:nvSpPr>
          <p:cNvPr id="8" name="Text Placeholder 4">
            <a:extLst>
              <a:ext uri="{FF2B5EF4-FFF2-40B4-BE49-F238E27FC236}">
                <a16:creationId xmlns:a16="http://schemas.microsoft.com/office/drawing/2014/main" xmlns="" id="{DF0A5256-B267-47DA-858A-0F3867CB6139}"/>
              </a:ext>
            </a:extLst>
          </p:cNvPr>
          <p:cNvSpPr>
            <a:spLocks noGrp="1"/>
          </p:cNvSpPr>
          <p:nvPr>
            <p:ph type="body" sz="quarter" idx="12" hasCustomPrompt="1"/>
          </p:nvPr>
        </p:nvSpPr>
        <p:spPr>
          <a:xfrm>
            <a:off x="5129800" y="2020359"/>
            <a:ext cx="4500000" cy="417089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3875314" y="5096632"/>
            <a:ext cx="2028686" cy="1094618"/>
          </a:xfrm>
        </p:spPr>
        <p:txBody>
          <a:bodyPr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xmlns="" id="{E25951D2-91DB-40E7-95D5-4B372602DEB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xmlns="" id="{16EFF903-F1F3-440A-B12C-9FD51606B03D}"/>
              </a:ext>
            </a:extLst>
          </p:cNvPr>
          <p:cNvSpPr>
            <a:spLocks noGrp="1"/>
          </p:cNvSpPr>
          <p:nvPr>
            <p:ph type="title"/>
          </p:nvPr>
        </p:nvSpPr>
        <p:spPr/>
        <p:txBody>
          <a:bodyPr/>
          <a:lstStyle/>
          <a:p>
            <a:r>
              <a:rPr lang="hu-HU" noProof="0" smtClean="0"/>
              <a:t>Mintacím szerkesztése</a:t>
            </a:r>
            <a:endParaRPr lang="en-US" noProof="0"/>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2174360" y="2112793"/>
            <a:ext cx="6798250" cy="1674470"/>
          </a:xfrm>
        </p:spPr>
        <p:txBody>
          <a:bodyPr anchor="ctr"/>
          <a:lstStyle>
            <a:lvl1pPr algn="ctr">
              <a:lnSpc>
                <a:spcPct val="100000"/>
              </a:lnSpc>
              <a:defRPr sz="6000" b="1" cap="all" spc="-300" baseline="0">
                <a:solidFill>
                  <a:schemeClr val="tx1"/>
                </a:solidFill>
                <a:latin typeface="+mj-lt"/>
              </a:defRPr>
            </a:lvl1pPr>
          </a:lstStyle>
          <a:p>
            <a:r>
              <a:rPr lang="en-US" noProof="0"/>
              <a:t>Thank you</a:t>
            </a:r>
          </a:p>
        </p:txBody>
      </p:sp>
      <p:sp>
        <p:nvSpPr>
          <p:cNvPr id="7" name="Rectangle 6">
            <a:extLst>
              <a:ext uri="{FF2B5EF4-FFF2-40B4-BE49-F238E27FC236}">
                <a16:creationId xmlns:a16="http://schemas.microsoft.com/office/drawing/2014/main" xmlns=""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xmlns=""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xmlns=""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 Placeholder 5">
            <a:extLst>
              <a:ext uri="{FF2B5EF4-FFF2-40B4-BE49-F238E27FC236}">
                <a16:creationId xmlns:a16="http://schemas.microsoft.com/office/drawing/2014/main" xmlns="" id="{CA3EFDD3-A9D2-4EB6-BB2A-F6999D9F7EA6}"/>
              </a:ext>
            </a:extLst>
          </p:cNvPr>
          <p:cNvSpPr>
            <a:spLocks noGrp="1"/>
          </p:cNvSpPr>
          <p:nvPr>
            <p:ph type="body" sz="quarter" idx="15" hasCustomPrompt="1"/>
          </p:nvPr>
        </p:nvSpPr>
        <p:spPr>
          <a:xfrm>
            <a:off x="2174361" y="4035727"/>
            <a:ext cx="3329850" cy="382887"/>
          </a:xfrm>
        </p:spPr>
        <p:txBody>
          <a:bodyPr/>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2" name="Text Placeholder 6">
            <a:extLst>
              <a:ext uri="{FF2B5EF4-FFF2-40B4-BE49-F238E27FC236}">
                <a16:creationId xmlns:a16="http://schemas.microsoft.com/office/drawing/2014/main" xmlns="" id="{261ED1F7-B623-43D9-9BDA-8808C5CFAFFB}"/>
              </a:ext>
            </a:extLst>
          </p:cNvPr>
          <p:cNvSpPr>
            <a:spLocks noGrp="1"/>
          </p:cNvSpPr>
          <p:nvPr>
            <p:ph type="body" sz="quarter" idx="16" hasCustomPrompt="1"/>
          </p:nvPr>
        </p:nvSpPr>
        <p:spPr>
          <a:xfrm>
            <a:off x="6062268" y="4150118"/>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3" name="Text Placeholder 7">
            <a:extLst>
              <a:ext uri="{FF2B5EF4-FFF2-40B4-BE49-F238E27FC236}">
                <a16:creationId xmlns:a16="http://schemas.microsoft.com/office/drawing/2014/main" xmlns="" id="{E27366FC-4115-4122-9CE2-5FA9D424AD51}"/>
              </a:ext>
            </a:extLst>
          </p:cNvPr>
          <p:cNvSpPr>
            <a:spLocks noGrp="1"/>
          </p:cNvSpPr>
          <p:nvPr>
            <p:ph type="body" sz="quarter" idx="17" hasCustomPrompt="1"/>
          </p:nvPr>
        </p:nvSpPr>
        <p:spPr>
          <a:xfrm>
            <a:off x="6062268" y="4540691"/>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4" name="Text Placeholder 8">
            <a:extLst>
              <a:ext uri="{FF2B5EF4-FFF2-40B4-BE49-F238E27FC236}">
                <a16:creationId xmlns:a16="http://schemas.microsoft.com/office/drawing/2014/main" xmlns="" id="{DEB36829-2F8B-4E22-AB6D-4111D18AF847}"/>
              </a:ext>
            </a:extLst>
          </p:cNvPr>
          <p:cNvSpPr>
            <a:spLocks noGrp="1"/>
          </p:cNvSpPr>
          <p:nvPr>
            <p:ph type="body" sz="quarter" idx="18" hasCustomPrompt="1"/>
          </p:nvPr>
        </p:nvSpPr>
        <p:spPr>
          <a:xfrm>
            <a:off x="6062268" y="4931263"/>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p:txBody>
          <a:bodyPr/>
          <a:lstStyle>
            <a:lvl1pPr>
              <a:defRPr>
                <a:solidFill>
                  <a:schemeClr val="tx1"/>
                </a:solidFill>
              </a:defRPr>
            </a:lvl1pPr>
          </a:lstStyle>
          <a:p>
            <a:r>
              <a:rPr lang="en-US" noProof="0"/>
              <a:t>Click to edit page title</a:t>
            </a:r>
          </a:p>
        </p:txBody>
      </p:sp>
      <p:sp>
        <p:nvSpPr>
          <p:cNvPr id="7" name="Subtitle 2">
            <a:extLst>
              <a:ext uri="{FF2B5EF4-FFF2-40B4-BE49-F238E27FC236}">
                <a16:creationId xmlns:a16="http://schemas.microsoft.com/office/drawing/2014/main" xmlns="" id="{E97A9A62-1AA6-47A9-A1A0-54196823744C}"/>
              </a:ext>
            </a:extLst>
          </p:cNvPr>
          <p:cNvSpPr>
            <a:spLocks noGrp="1"/>
          </p:cNvSpPr>
          <p:nvPr>
            <p:ph type="body" sz="quarter" idx="32" hasCustomPrompt="1"/>
          </p:nvPr>
        </p:nvSpPr>
        <p:spPr>
          <a:xfrm>
            <a:off x="431801" y="1008000"/>
            <a:ext cx="9198116"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3442953D-28FC-41B5-A1BB-BB3BA7CA40B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hasá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9" name="Subtitle 2">
            <a:extLst>
              <a:ext uri="{FF2B5EF4-FFF2-40B4-BE49-F238E27FC236}">
                <a16:creationId xmlns:a16="http://schemas.microsoft.com/office/drawing/2014/main" xmlns="" id="{F94EB5D3-F8CB-4E76-8D7E-FF441818EECB}"/>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hasCustomPrompt="1"/>
          </p:nvPr>
        </p:nvSpPr>
        <p:spPr>
          <a:xfrm>
            <a:off x="432000" y="1512000"/>
            <a:ext cx="2916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xmlns="" id="{16A38E24-EB1C-472F-B631-5DF32F9C4CF5}"/>
              </a:ext>
            </a:extLst>
          </p:cNvPr>
          <p:cNvSpPr>
            <a:spLocks noGrp="1"/>
          </p:cNvSpPr>
          <p:nvPr>
            <p:ph type="body" sz="quarter" idx="12" hasCustomPrompt="1"/>
          </p:nvPr>
        </p:nvSpPr>
        <p:spPr>
          <a:xfrm>
            <a:off x="3572900" y="1511476"/>
            <a:ext cx="2916000" cy="4679249"/>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xmlns="" id="{5B4A252E-78C9-4F76-98A4-A4B580AD072A}"/>
              </a:ext>
            </a:extLst>
          </p:cNvPr>
          <p:cNvSpPr>
            <a:spLocks noGrp="1"/>
          </p:cNvSpPr>
          <p:nvPr>
            <p:ph type="body" sz="quarter" idx="13" hasCustomPrompt="1"/>
          </p:nvPr>
        </p:nvSpPr>
        <p:spPr>
          <a:xfrm>
            <a:off x="6713800" y="1511475"/>
            <a:ext cx="2916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10" name="Subtitle 2">
            <a:extLst>
              <a:ext uri="{FF2B5EF4-FFF2-40B4-BE49-F238E27FC236}">
                <a16:creationId xmlns:a16="http://schemas.microsoft.com/office/drawing/2014/main" xmlns="" id="{9D7ACCB5-9A86-4F46-89E2-B79F48C9EC1D}"/>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hasCustomPrompt="1"/>
          </p:nvPr>
        </p:nvSpPr>
        <p:spPr>
          <a:xfrm>
            <a:off x="432000" y="1512000"/>
            <a:ext cx="1764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xmlns="" id="{1F5B3657-F2AE-455A-BF81-1A0C2ACECD20}"/>
              </a:ext>
            </a:extLst>
          </p:cNvPr>
          <p:cNvSpPr>
            <a:spLocks noGrp="1"/>
          </p:cNvSpPr>
          <p:nvPr>
            <p:ph type="body" sz="quarter" idx="12" hasCustomPrompt="1"/>
          </p:nvPr>
        </p:nvSpPr>
        <p:spPr>
          <a:xfrm>
            <a:off x="2290450" y="1512000"/>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xmlns="" id="{6A983D98-E0AB-429A-9EC2-B50D4216D691}"/>
              </a:ext>
            </a:extLst>
          </p:cNvPr>
          <p:cNvSpPr>
            <a:spLocks noGrp="1"/>
          </p:cNvSpPr>
          <p:nvPr>
            <p:ph type="body" sz="quarter" idx="13" hasCustomPrompt="1"/>
          </p:nvPr>
        </p:nvSpPr>
        <p:spPr>
          <a:xfrm>
            <a:off x="4148900" y="1512000"/>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xmlns="" id="{755213BF-EF6D-45DC-A01B-DE6C2F23A6D2}"/>
              </a:ext>
            </a:extLst>
          </p:cNvPr>
          <p:cNvSpPr>
            <a:spLocks noGrp="1"/>
          </p:cNvSpPr>
          <p:nvPr>
            <p:ph type="body" sz="quarter" idx="14" hasCustomPrompt="1"/>
          </p:nvPr>
        </p:nvSpPr>
        <p:spPr>
          <a:xfrm>
            <a:off x="6007350" y="1507535"/>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xmlns="" id="{77D6BBBA-F4A3-45D4-91BC-A405FFDC7C3D}"/>
              </a:ext>
            </a:extLst>
          </p:cNvPr>
          <p:cNvSpPr>
            <a:spLocks noGrp="1"/>
          </p:cNvSpPr>
          <p:nvPr>
            <p:ph type="body" sz="quarter" idx="15" hasCustomPrompt="1"/>
          </p:nvPr>
        </p:nvSpPr>
        <p:spPr>
          <a:xfrm>
            <a:off x="7865800" y="1507535"/>
            <a:ext cx="1764000" cy="468371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B5A8293F-A5B5-4FCC-BF27-A25B1BAFF245}"/>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hasCustomPrompt="1"/>
          </p:nvPr>
        </p:nvSpPr>
        <p:spPr/>
        <p:txBody>
          <a:bodyPr/>
          <a:lstStyle>
            <a:lvl1pPr>
              <a:defRPr>
                <a:solidFill>
                  <a:schemeClr val="tx1"/>
                </a:solidFill>
              </a:defRPr>
            </a:lvl1pPr>
          </a:lstStyle>
          <a:p>
            <a:r>
              <a:rPr lang="en-US" noProof="0"/>
              <a:t>Click to edit page title</a:t>
            </a:r>
          </a:p>
        </p:txBody>
      </p:sp>
      <p:sp>
        <p:nvSpPr>
          <p:cNvPr id="5" name="Subtitle 2">
            <a:extLst>
              <a:ext uri="{FF2B5EF4-FFF2-40B4-BE49-F238E27FC236}">
                <a16:creationId xmlns:a16="http://schemas.microsoft.com/office/drawing/2014/main" xmlns="" id="{10727B06-56A8-44A2-B6C2-9ED183D107F3}"/>
              </a:ext>
            </a:extLst>
          </p:cNvPr>
          <p:cNvSpPr>
            <a:spLocks noGrp="1"/>
          </p:cNvSpPr>
          <p:nvPr>
            <p:ph type="body" sz="quarter" idx="32" hasCustomPrompt="1"/>
          </p:nvPr>
        </p:nvSpPr>
        <p:spPr>
          <a:xfrm>
            <a:off x="431801" y="1008000"/>
            <a:ext cx="9198116"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xmlns="" id="{8E801980-CBAE-4A50-886D-54D7BB2E19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zakaszfejléc">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xmlns="" id="{E25951D2-91DB-40E7-95D5-4B372602DEB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9" name="Subtitle 2">
            <a:extLst>
              <a:ext uri="{FF2B5EF4-FFF2-40B4-BE49-F238E27FC236}">
                <a16:creationId xmlns:a16="http://schemas.microsoft.com/office/drawing/2014/main" xmlns="" id="{07666241-4AF6-458A-A571-6C6C291D72F1}"/>
              </a:ext>
            </a:extLst>
          </p:cNvPr>
          <p:cNvSpPr>
            <a:spLocks noGrp="1"/>
          </p:cNvSpPr>
          <p:nvPr>
            <p:ph type="subTitle" idx="1"/>
          </p:nvPr>
        </p:nvSpPr>
        <p:spPr>
          <a:xfrm>
            <a:off x="6532775" y="3639199"/>
            <a:ext cx="5053936"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noProof="0" smtClean="0"/>
              <a:t>Kattintson ide az alcím mintájának szerkesztéséhez</a:t>
            </a:r>
            <a:endParaRPr lang="en-US" noProof="0"/>
          </a:p>
        </p:txBody>
      </p:sp>
      <p:sp>
        <p:nvSpPr>
          <p:cNvPr id="6" name="Title 5">
            <a:extLst>
              <a:ext uri="{FF2B5EF4-FFF2-40B4-BE49-F238E27FC236}">
                <a16:creationId xmlns:a16="http://schemas.microsoft.com/office/drawing/2014/main" xmlns="" id="{6F4F2BBF-F210-4954-9C73-A0030AACDDFE}"/>
              </a:ext>
            </a:extLst>
          </p:cNvPr>
          <p:cNvSpPr>
            <a:spLocks noGrp="1"/>
          </p:cNvSpPr>
          <p:nvPr>
            <p:ph type="title" hasCustomPrompt="1"/>
          </p:nvPr>
        </p:nvSpPr>
        <p:spPr>
          <a:xfrm>
            <a:off x="6532775" y="993303"/>
            <a:ext cx="5053936" cy="2513468"/>
          </a:xfrm>
        </p:spPr>
        <p:txBody>
          <a:bodyPr/>
          <a:lstStyle>
            <a:lvl1pPr>
              <a:defRPr sz="5400" cap="none">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ím és tartal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xmlns="" id="{FD1EE834-4B70-4715-8346-1C0298347EE0}"/>
              </a:ext>
            </a:extLst>
          </p:cNvPr>
          <p:cNvSpPr>
            <a:spLocks noGrp="1"/>
          </p:cNvSpPr>
          <p:nvPr>
            <p:ph idx="1" hasCustomPrompt="1"/>
          </p:nvPr>
        </p:nvSpPr>
        <p:spPr>
          <a:xfrm>
            <a:off x="432000" y="1046375"/>
            <a:ext cx="9198000"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tartalomrész">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Content Placeholder 2">
            <a:extLst>
              <a:ext uri="{FF2B5EF4-FFF2-40B4-BE49-F238E27FC236}">
                <a16:creationId xmlns:a16="http://schemas.microsoft.com/office/drawing/2014/main" xmlns="" id="{EAE43F4C-1A64-4197-A44B-E6EB874E243B}"/>
              </a:ext>
            </a:extLst>
          </p:cNvPr>
          <p:cNvSpPr>
            <a:spLocks noGrp="1"/>
          </p:cNvSpPr>
          <p:nvPr>
            <p:ph sz="half" idx="1" hasCustomPrompt="1"/>
          </p:nvPr>
        </p:nvSpPr>
        <p:spPr>
          <a:xfrm>
            <a:off x="432000" y="1046376"/>
            <a:ext cx="4435831"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a:extLst>
              <a:ext uri="{FF2B5EF4-FFF2-40B4-BE49-F238E27FC236}">
                <a16:creationId xmlns:a16="http://schemas.microsoft.com/office/drawing/2014/main" xmlns="" id="{D7B3F5B8-DC28-4878-AC9F-D434D7542D8F}"/>
              </a:ext>
            </a:extLst>
          </p:cNvPr>
          <p:cNvSpPr>
            <a:spLocks noGrp="1"/>
          </p:cNvSpPr>
          <p:nvPr>
            <p:ph sz="half" idx="2" hasCustomPrompt="1"/>
          </p:nvPr>
        </p:nvSpPr>
        <p:spPr>
          <a:xfrm>
            <a:off x="5194169" y="1046376"/>
            <a:ext cx="4435831"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Összehasonlítá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Text Placeholder 2">
            <a:extLst>
              <a:ext uri="{FF2B5EF4-FFF2-40B4-BE49-F238E27FC236}">
                <a16:creationId xmlns:a16="http://schemas.microsoft.com/office/drawing/2014/main" xmlns="" id="{CB97B01E-88B2-448F-BD96-A1AAFA39AC1E}"/>
              </a:ext>
            </a:extLst>
          </p:cNvPr>
          <p:cNvSpPr>
            <a:spLocks noGrp="1"/>
          </p:cNvSpPr>
          <p:nvPr>
            <p:ph type="body" idx="1" hasCustomPrompt="1"/>
          </p:nvPr>
        </p:nvSpPr>
        <p:spPr>
          <a:xfrm>
            <a:off x="432000" y="1068420"/>
            <a:ext cx="4434840" cy="823912"/>
          </a:xfrm>
          <a:solidFill>
            <a:schemeClr val="tx1"/>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Text Placeholder 4">
            <a:extLst>
              <a:ext uri="{FF2B5EF4-FFF2-40B4-BE49-F238E27FC236}">
                <a16:creationId xmlns:a16="http://schemas.microsoft.com/office/drawing/2014/main" xmlns="" id="{40BADDE2-4EE6-41B4-804C-EBF680128B40}"/>
              </a:ext>
            </a:extLst>
          </p:cNvPr>
          <p:cNvSpPr>
            <a:spLocks noGrp="1"/>
          </p:cNvSpPr>
          <p:nvPr>
            <p:ph type="body" sz="quarter" idx="3" hasCustomPrompt="1"/>
          </p:nvPr>
        </p:nvSpPr>
        <p:spPr>
          <a:xfrm>
            <a:off x="5195160" y="1068420"/>
            <a:ext cx="4434840" cy="823912"/>
          </a:xfrm>
          <a:solidFill>
            <a:schemeClr val="tx1"/>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9" name="Content Placeholder 3">
            <a:extLst>
              <a:ext uri="{FF2B5EF4-FFF2-40B4-BE49-F238E27FC236}">
                <a16:creationId xmlns:a16="http://schemas.microsoft.com/office/drawing/2014/main" xmlns="" id="{BB0A14E0-899D-4594-BC9E-AE89BF0D3AB7}"/>
              </a:ext>
            </a:extLst>
          </p:cNvPr>
          <p:cNvSpPr>
            <a:spLocks noGrp="1"/>
          </p:cNvSpPr>
          <p:nvPr>
            <p:ph sz="half" idx="2" hasCustomPrompt="1"/>
          </p:nvPr>
        </p:nvSpPr>
        <p:spPr>
          <a:xfrm>
            <a:off x="432001" y="2096752"/>
            <a:ext cx="4434840" cy="409291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5">
            <a:extLst>
              <a:ext uri="{FF2B5EF4-FFF2-40B4-BE49-F238E27FC236}">
                <a16:creationId xmlns:a16="http://schemas.microsoft.com/office/drawing/2014/main" xmlns="" id="{2C699014-D902-4E9A-80CD-8D2BCFE67097}"/>
              </a:ext>
            </a:extLst>
          </p:cNvPr>
          <p:cNvSpPr>
            <a:spLocks noGrp="1"/>
          </p:cNvSpPr>
          <p:nvPr>
            <p:ph sz="quarter" idx="4" hasCustomPrompt="1"/>
          </p:nvPr>
        </p:nvSpPr>
        <p:spPr>
          <a:xfrm>
            <a:off x="5195160" y="2096752"/>
            <a:ext cx="4434840" cy="409291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rtalomrész képaláírással">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a:xfrm>
            <a:off x="432000" y="6356350"/>
            <a:ext cx="4114800" cy="365125"/>
          </a:xfrm>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Title 1">
            <a:extLst>
              <a:ext uri="{FF2B5EF4-FFF2-40B4-BE49-F238E27FC236}">
                <a16:creationId xmlns:a16="http://schemas.microsoft.com/office/drawing/2014/main" xmlns="" id="{AC67C685-BABE-4B77-8C5E-B39B093D3AEA}"/>
              </a:ext>
            </a:extLst>
          </p:cNvPr>
          <p:cNvSpPr>
            <a:spLocks noGrp="1"/>
          </p:cNvSpPr>
          <p:nvPr>
            <p:ph type="title"/>
          </p:nvPr>
        </p:nvSpPr>
        <p:spPr>
          <a:xfrm>
            <a:off x="432001" y="457200"/>
            <a:ext cx="3159612" cy="1600200"/>
          </a:xfrm>
        </p:spPr>
        <p:txBody>
          <a:bodyPr anchor="b"/>
          <a:lstStyle>
            <a:lvl1pPr>
              <a:defRPr sz="2800"/>
            </a:lvl1pPr>
          </a:lstStyle>
          <a:p>
            <a:r>
              <a:rPr lang="hu-HU" noProof="0" smtClean="0"/>
              <a:t>Mintacím szerkesztése</a:t>
            </a:r>
            <a:endParaRPr lang="en-US" noProof="0"/>
          </a:p>
        </p:txBody>
      </p:sp>
      <p:sp>
        <p:nvSpPr>
          <p:cNvPr id="9" name="Text Placeholder 3">
            <a:extLst>
              <a:ext uri="{FF2B5EF4-FFF2-40B4-BE49-F238E27FC236}">
                <a16:creationId xmlns:a16="http://schemas.microsoft.com/office/drawing/2014/main" xmlns="" id="{0B6B7795-36CC-459B-AE8B-7FB2F40AF37C}"/>
              </a:ext>
            </a:extLst>
          </p:cNvPr>
          <p:cNvSpPr>
            <a:spLocks noGrp="1"/>
          </p:cNvSpPr>
          <p:nvPr>
            <p:ph type="body" sz="half" idx="2" hasCustomPrompt="1"/>
          </p:nvPr>
        </p:nvSpPr>
        <p:spPr>
          <a:xfrm>
            <a:off x="432001" y="2057400"/>
            <a:ext cx="3159612" cy="412658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Content Placeholder 2">
            <a:extLst>
              <a:ext uri="{FF2B5EF4-FFF2-40B4-BE49-F238E27FC236}">
                <a16:creationId xmlns:a16="http://schemas.microsoft.com/office/drawing/2014/main" xmlns="" id="{79F53EF1-D412-467C-B7CE-30536F140AE1}"/>
              </a:ext>
            </a:extLst>
          </p:cNvPr>
          <p:cNvSpPr>
            <a:spLocks noGrp="1"/>
          </p:cNvSpPr>
          <p:nvPr>
            <p:ph idx="1" hasCustomPrompt="1"/>
          </p:nvPr>
        </p:nvSpPr>
        <p:spPr>
          <a:xfrm>
            <a:off x="3770722" y="457201"/>
            <a:ext cx="6023727" cy="5726784"/>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ép képaláírással">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a:xfrm>
            <a:off x="432000" y="6356350"/>
            <a:ext cx="4114800" cy="365125"/>
          </a:xfrm>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Title 1">
            <a:extLst>
              <a:ext uri="{FF2B5EF4-FFF2-40B4-BE49-F238E27FC236}">
                <a16:creationId xmlns:a16="http://schemas.microsoft.com/office/drawing/2014/main" xmlns="" id="{AC67C685-BABE-4B77-8C5E-B39B093D3AEA}"/>
              </a:ext>
            </a:extLst>
          </p:cNvPr>
          <p:cNvSpPr>
            <a:spLocks noGrp="1"/>
          </p:cNvSpPr>
          <p:nvPr>
            <p:ph type="title"/>
          </p:nvPr>
        </p:nvSpPr>
        <p:spPr>
          <a:xfrm>
            <a:off x="432001" y="457200"/>
            <a:ext cx="3159612" cy="1600200"/>
          </a:xfrm>
        </p:spPr>
        <p:txBody>
          <a:bodyPr anchor="b"/>
          <a:lstStyle>
            <a:lvl1pPr>
              <a:defRPr sz="2800"/>
            </a:lvl1pPr>
          </a:lstStyle>
          <a:p>
            <a:r>
              <a:rPr lang="hu-HU" noProof="0" smtClean="0"/>
              <a:t>Mintacím szerkesztése</a:t>
            </a:r>
            <a:endParaRPr lang="en-US" noProof="0"/>
          </a:p>
        </p:txBody>
      </p:sp>
      <p:sp>
        <p:nvSpPr>
          <p:cNvPr id="9" name="Text Placeholder 3">
            <a:extLst>
              <a:ext uri="{FF2B5EF4-FFF2-40B4-BE49-F238E27FC236}">
                <a16:creationId xmlns:a16="http://schemas.microsoft.com/office/drawing/2014/main" xmlns="" id="{0B6B7795-36CC-459B-AE8B-7FB2F40AF37C}"/>
              </a:ext>
            </a:extLst>
          </p:cNvPr>
          <p:cNvSpPr>
            <a:spLocks noGrp="1"/>
          </p:cNvSpPr>
          <p:nvPr>
            <p:ph type="body" sz="half" idx="2" hasCustomPrompt="1"/>
          </p:nvPr>
        </p:nvSpPr>
        <p:spPr>
          <a:xfrm>
            <a:off x="432001" y="2057400"/>
            <a:ext cx="3159612" cy="412658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2" name="Picture Placeholder 2">
            <a:extLst>
              <a:ext uri="{FF2B5EF4-FFF2-40B4-BE49-F238E27FC236}">
                <a16:creationId xmlns:a16="http://schemas.microsoft.com/office/drawing/2014/main" xmlns="" id="{10319378-269C-406E-9B84-FCF22DA02EFF}"/>
              </a:ext>
            </a:extLst>
          </p:cNvPr>
          <p:cNvSpPr>
            <a:spLocks noGrp="1"/>
          </p:cNvSpPr>
          <p:nvPr>
            <p:ph type="pic" idx="1"/>
          </p:nvPr>
        </p:nvSpPr>
        <p:spPr>
          <a:xfrm>
            <a:off x="3788021" y="457201"/>
            <a:ext cx="5949868" cy="57267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noProof="0" smtClean="0"/>
              <a:t>Kép beszúrásához kattintson az ikonra</a:t>
            </a:r>
            <a:endParaRPr lang="en-US" noProof="0" dirty="0"/>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sak cí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2310D190-B83D-438A-91BC-470C41B22A29}"/>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xmlns=""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xmlns=""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xmlns=""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xmlns=""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r>
              <a:rPr lang="en-US" noProof="0" dirty="0"/>
              <a:t>Add a footer</a:t>
            </a:r>
          </a:p>
        </p:txBody>
      </p:sp>
      <p:sp>
        <p:nvSpPr>
          <p:cNvPr id="6" name="Slide Number Placeholder 5">
            <a:extLst>
              <a:ext uri="{FF2B5EF4-FFF2-40B4-BE49-F238E27FC236}">
                <a16:creationId xmlns:a16="http://schemas.microsoft.com/office/drawing/2014/main" xmlns=""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fld id="{19B51A1E-902D-48AF-9020-955120F399B6}" type="slidenum">
              <a:rPr lang="en-US" noProof="0" smtClean="0"/>
              <a:pPr/>
              <a:t>‹#›</a:t>
            </a:fld>
            <a:endParaRPr lang="en-US" noProof="0" dirty="0"/>
          </a:p>
        </p:txBody>
      </p:sp>
      <p:sp>
        <p:nvSpPr>
          <p:cNvPr id="4" name="TextBox 3">
            <a:extLst>
              <a:ext uri="{FF2B5EF4-FFF2-40B4-BE49-F238E27FC236}">
                <a16:creationId xmlns:a16="http://schemas.microsoft.com/office/drawing/2014/main" xmlns=""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a:lnSpc>
                <a:spcPts val="1400"/>
              </a:lnSpc>
            </a:pPr>
            <a:r>
              <a:rPr lang="en-US" sz="1600" b="1" spc="-100" baseline="0" noProof="0" dirty="0">
                <a:solidFill>
                  <a:schemeClr val="tx1">
                    <a:lumMod val="50000"/>
                    <a:lumOff val="50000"/>
                  </a:schemeClr>
                </a:solidFill>
                <a:latin typeface="Corbel" panose="020B0503020204020204" pitchFamily="34" charset="0"/>
              </a:rPr>
              <a:t>WOODGROVE</a:t>
            </a:r>
            <a:r>
              <a:rPr lang="en-US" sz="1600" b="1" spc="-100" baseline="0" noProof="0" dirty="0">
                <a:solidFill>
                  <a:schemeClr val="accent1"/>
                </a:solidFill>
                <a:latin typeface="Corbel" panose="020B0503020204020204" pitchFamily="34" charset="0"/>
              </a:rPr>
              <a:t> </a:t>
            </a:r>
            <a:r>
              <a:rPr lang="en-US" sz="1600" b="1" spc="-100" baseline="0" noProof="0" dirty="0">
                <a:solidFill>
                  <a:schemeClr val="tx1"/>
                </a:solidFill>
                <a:latin typeface="Corbel" panose="020B0503020204020204" pitchFamily="34" charset="0"/>
              </a:rPr>
              <a:t>BANK</a:t>
            </a:r>
          </a:p>
        </p:txBody>
      </p:sp>
      <p:sp>
        <p:nvSpPr>
          <p:cNvPr id="8" name="Rectangle 7">
            <a:extLst>
              <a:ext uri="{FF2B5EF4-FFF2-40B4-BE49-F238E27FC236}">
                <a16:creationId xmlns:a16="http://schemas.microsoft.com/office/drawing/2014/main" xmlns=""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xmlns=""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xmlns=""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pn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1.wdp"/><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jp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3.xml"/><Relationship Id="rId11" Type="http://schemas.openxmlformats.org/officeDocument/2006/relationships/image" Target="../media/image15.png"/><Relationship Id="rId5" Type="http://schemas.openxmlformats.org/officeDocument/2006/relationships/diagramLayout" Target="../diagrams/layout3.xml"/><Relationship Id="rId10" Type="http://schemas.openxmlformats.org/officeDocument/2006/relationships/image" Target="../media/image14.png"/><Relationship Id="rId4" Type="http://schemas.openxmlformats.org/officeDocument/2006/relationships/diagramData" Target="../diagrams/data3.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9.jp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00B3D2B-613A-41BE-987D-E6A1324B456D}"/>
              </a:ext>
            </a:extLst>
          </p:cNvPr>
          <p:cNvSpPr>
            <a:spLocks noGrp="1"/>
          </p:cNvSpPr>
          <p:nvPr>
            <p:ph type="ctrTitle"/>
          </p:nvPr>
        </p:nvSpPr>
        <p:spPr>
          <a:xfrm>
            <a:off x="268941" y="1736359"/>
            <a:ext cx="6548887" cy="2954976"/>
          </a:xfrm>
        </p:spPr>
        <p:txBody>
          <a:bodyPr/>
          <a:lstStyle/>
          <a:p>
            <a:r>
              <a:rPr lang="hu-HU" sz="4400" spc="-150" dirty="0" err="1" smtClean="0"/>
              <a:t>Social</a:t>
            </a:r>
            <a:r>
              <a:rPr lang="hu-HU" sz="4400" spc="-150" dirty="0" smtClean="0"/>
              <a:t> </a:t>
            </a:r>
            <a:r>
              <a:rPr lang="hu-HU" sz="4400" spc="-150" dirty="0" err="1" smtClean="0"/>
              <a:t>Innovations</a:t>
            </a:r>
            <a:r>
              <a:rPr lang="hu-HU" sz="4400" spc="-150" dirty="0" smtClean="0"/>
              <a:t> </a:t>
            </a:r>
            <a:r>
              <a:rPr lang="hu-HU" sz="4400" spc="-150" dirty="0" err="1" smtClean="0"/>
              <a:t>in</a:t>
            </a:r>
            <a:r>
              <a:rPr lang="hu-HU" sz="4400" spc="-150" dirty="0" smtClean="0"/>
              <a:t> </a:t>
            </a:r>
            <a:r>
              <a:rPr lang="hu-HU" sz="4400" spc="-150" dirty="0" smtClean="0"/>
              <a:t>a </a:t>
            </a:r>
            <a:r>
              <a:rPr lang="hu-HU" sz="4400" spc="-150" dirty="0" err="1" smtClean="0"/>
              <a:t>time</a:t>
            </a:r>
            <a:r>
              <a:rPr lang="hu-HU" sz="4400" spc="-150" smtClean="0"/>
              <a:t> of </a:t>
            </a:r>
            <a:r>
              <a:rPr lang="hu-HU" sz="4400" spc="-150" dirty="0" err="1" smtClean="0"/>
              <a:t>permanent</a:t>
            </a:r>
            <a:r>
              <a:rPr lang="hu-HU" sz="4400" spc="-150" dirty="0" smtClean="0"/>
              <a:t> </a:t>
            </a:r>
            <a:r>
              <a:rPr lang="hu-HU" sz="4400" spc="-150" dirty="0" err="1" smtClean="0"/>
              <a:t>crisis</a:t>
            </a:r>
            <a:r>
              <a:rPr lang="hu-HU" sz="4400" spc="-150" dirty="0" smtClean="0"/>
              <a:t/>
            </a:r>
            <a:br>
              <a:rPr lang="hu-HU" sz="4400" spc="-150" dirty="0" smtClean="0"/>
            </a:br>
            <a:r>
              <a:rPr lang="hu-HU" sz="4400" spc="-150" dirty="0" smtClean="0"/>
              <a:t> </a:t>
            </a:r>
            <a:r>
              <a:rPr lang="hu-HU" sz="4400" spc="-150" dirty="0" smtClean="0">
                <a:solidFill>
                  <a:srgbClr val="00B0F0"/>
                </a:solidFill>
              </a:rPr>
              <a:t>- The </a:t>
            </a:r>
            <a:r>
              <a:rPr lang="hu-HU" sz="4400" spc="-150" dirty="0" err="1" smtClean="0">
                <a:solidFill>
                  <a:srgbClr val="00B0F0"/>
                </a:solidFill>
              </a:rPr>
              <a:t>Role</a:t>
            </a:r>
            <a:r>
              <a:rPr lang="hu-HU" sz="4400" spc="-150" dirty="0" smtClean="0">
                <a:solidFill>
                  <a:srgbClr val="00B0F0"/>
                </a:solidFill>
              </a:rPr>
              <a:t> of </a:t>
            </a:r>
            <a:r>
              <a:rPr lang="hu-HU" sz="4400" spc="-150" dirty="0" err="1" smtClean="0">
                <a:solidFill>
                  <a:srgbClr val="00B0F0"/>
                </a:solidFill>
              </a:rPr>
              <a:t>universities</a:t>
            </a:r>
            <a:endParaRPr lang="en-US" sz="4400" spc="-150" dirty="0">
              <a:solidFill>
                <a:srgbClr val="00B0F0"/>
              </a:solidFill>
            </a:endParaRPr>
          </a:p>
        </p:txBody>
      </p:sp>
      <p:pic>
        <p:nvPicPr>
          <p:cNvPr id="7" name="Picture Placeholder 6" descr="Wood piece cut through the middle">
            <a:extLst>
              <a:ext uri="{FF2B5EF4-FFF2-40B4-BE49-F238E27FC236}">
                <a16:creationId xmlns:a16="http://schemas.microsoft.com/office/drawing/2014/main" xmlns="" id="{C0BA96B3-F713-41B0-A2E3-15E9039E474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9980476" y="0"/>
            <a:ext cx="2211524" cy="6858000"/>
          </a:xfrm>
        </p:spPr>
      </p:pic>
      <p:sp>
        <p:nvSpPr>
          <p:cNvPr id="4" name="Subtitle 3">
            <a:extLst>
              <a:ext uri="{FF2B5EF4-FFF2-40B4-BE49-F238E27FC236}">
                <a16:creationId xmlns:a16="http://schemas.microsoft.com/office/drawing/2014/main" xmlns="" id="{4772945D-CA91-4CFE-8EB7-941C7618C994}"/>
              </a:ext>
            </a:extLst>
          </p:cNvPr>
          <p:cNvSpPr>
            <a:spLocks noGrp="1"/>
          </p:cNvSpPr>
          <p:nvPr>
            <p:ph type="subTitle" idx="1"/>
          </p:nvPr>
        </p:nvSpPr>
        <p:spPr>
          <a:xfrm>
            <a:off x="7042597" y="4564912"/>
            <a:ext cx="4043641" cy="1297471"/>
          </a:xfrm>
        </p:spPr>
        <p:txBody>
          <a:bodyPr/>
          <a:lstStyle/>
          <a:p>
            <a:r>
              <a:rPr lang="hu-HU" sz="2400" dirty="0" smtClean="0"/>
              <a:t>Kinga Szabó-Tóth, </a:t>
            </a:r>
            <a:r>
              <a:rPr lang="hu-HU" sz="2400" dirty="0" err="1" smtClean="0"/>
              <a:t>Phd</a:t>
            </a:r>
            <a:r>
              <a:rPr lang="hu-HU" sz="2400" dirty="0" smtClean="0"/>
              <a:t>, habil.</a:t>
            </a:r>
            <a:endParaRPr lang="en-US" sz="2400" dirty="0"/>
          </a:p>
        </p:txBody>
      </p:sp>
      <p:pic>
        <p:nvPicPr>
          <p:cNvPr id="8" name="Kép 7"/>
          <p:cNvPicPr/>
          <p:nvPr/>
        </p:nvPicPr>
        <p:blipFill rotWithShape="1">
          <a:blip r:embed="rId4"/>
          <a:srcRect l="1156" t="39389" r="54862" b="7408"/>
          <a:stretch/>
        </p:blipFill>
        <p:spPr bwMode="auto">
          <a:xfrm>
            <a:off x="7238515" y="1641073"/>
            <a:ext cx="3847723" cy="2580237"/>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899961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p:cNvSpPr>
            <a:spLocks noGrp="1"/>
          </p:cNvSpPr>
          <p:nvPr>
            <p:ph type="sldNum" sz="quarter" idx="11"/>
          </p:nvPr>
        </p:nvSpPr>
        <p:spPr/>
        <p:txBody>
          <a:bodyPr/>
          <a:lstStyle/>
          <a:p>
            <a:fld id="{19B51A1E-902D-48AF-9020-955120F399B6}" type="slidenum">
              <a:rPr lang="en-US" noProof="0" smtClean="0"/>
              <a:pPr/>
              <a:t>2</a:t>
            </a:fld>
            <a:endParaRPr lang="en-US" noProof="0" dirty="0"/>
          </a:p>
        </p:txBody>
      </p:sp>
      <p:pic>
        <p:nvPicPr>
          <p:cNvPr id="5" name="Kép 4" descr="box.png"/>
          <p:cNvPicPr>
            <a:picLocks noChangeAspect="1"/>
          </p:cNvPicPr>
          <p:nvPr/>
        </p:nvPicPr>
        <p:blipFill rotWithShape="1">
          <a:blip r:embed="rId2">
            <a:extLst>
              <a:ext uri="{28A0092B-C50C-407E-A947-70E740481C1C}">
                <a14:useLocalDpi xmlns:a14="http://schemas.microsoft.com/office/drawing/2010/main" val="0"/>
              </a:ext>
            </a:extLst>
          </a:blip>
          <a:srcRect l="25821" t="2150" r="24273" b="10145"/>
          <a:stretch/>
        </p:blipFill>
        <p:spPr bwMode="auto">
          <a:xfrm>
            <a:off x="757686" y="812767"/>
            <a:ext cx="3939989" cy="558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ép 6"/>
          <p:cNvPicPr>
            <a:picLocks noChangeAspect="1"/>
          </p:cNvPicPr>
          <p:nvPr/>
        </p:nvPicPr>
        <p:blipFill rotWithShape="1">
          <a:blip r:embed="rId3"/>
          <a:srcRect l="8006" t="16978" r="30426" b="7923"/>
          <a:stretch/>
        </p:blipFill>
        <p:spPr>
          <a:xfrm>
            <a:off x="4481476" y="437687"/>
            <a:ext cx="6652689" cy="4564619"/>
          </a:xfrm>
          <a:prstGeom prst="rect">
            <a:avLst/>
          </a:prstGeom>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463" b="17343"/>
          <a:stretch/>
        </p:blipFill>
        <p:spPr bwMode="auto">
          <a:xfrm>
            <a:off x="9792018" y="4363179"/>
            <a:ext cx="2399982" cy="231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027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p:cNvSpPr>
            <a:spLocks noGrp="1"/>
          </p:cNvSpPr>
          <p:nvPr>
            <p:ph type="sldNum" sz="quarter" idx="13"/>
          </p:nvPr>
        </p:nvSpPr>
        <p:spPr/>
        <p:txBody>
          <a:bodyPr/>
          <a:lstStyle/>
          <a:p>
            <a:fld id="{19B51A1E-902D-48AF-9020-955120F399B6}" type="slidenum">
              <a:rPr lang="en-US" noProof="0" smtClean="0"/>
              <a:pPr/>
              <a:t>3</a:t>
            </a:fld>
            <a:endParaRPr lang="en-US" noProof="0" dirty="0"/>
          </a:p>
        </p:txBody>
      </p:sp>
      <p:pic>
        <p:nvPicPr>
          <p:cNvPr id="3" name="Picture Placeholder 4" descr="two buildings" title="two buildings">
            <a:extLst>
              <a:ext uri="{FF2B5EF4-FFF2-40B4-BE49-F238E27FC236}">
                <a16:creationId xmlns:a16="http://schemas.microsoft.com/office/drawing/2014/main" xmlns="" id="{59B4175B-2237-4E2B-8940-03CD8C85044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30000" contrast="45000"/>
                    </a14:imgEffect>
                  </a14:imgLayer>
                </a14:imgProps>
              </a:ext>
              <a:ext uri="{28A0092B-C50C-407E-A947-70E740481C1C}">
                <a14:useLocalDpi xmlns:a14="http://schemas.microsoft.com/office/drawing/2010/main" val="0"/>
              </a:ext>
            </a:extLst>
          </a:blip>
          <a:srcRect/>
          <a:stretch>
            <a:fillRect/>
          </a:stretch>
        </p:blipFill>
        <p:spPr>
          <a:xfrm>
            <a:off x="9709265" y="321074"/>
            <a:ext cx="2482735" cy="6536926"/>
          </a:xfrm>
          <a:prstGeom prst="rect">
            <a:avLst/>
          </a:prstGeom>
        </p:spPr>
      </p:pic>
      <p:sp>
        <p:nvSpPr>
          <p:cNvPr id="5" name="Téglalap 4"/>
          <p:cNvSpPr/>
          <p:nvPr/>
        </p:nvSpPr>
        <p:spPr>
          <a:xfrm>
            <a:off x="3644190" y="65453"/>
            <a:ext cx="7942521" cy="535531"/>
          </a:xfrm>
          <a:prstGeom prst="rect">
            <a:avLst/>
          </a:prstGeom>
        </p:spPr>
        <p:txBody>
          <a:bodyPr wrap="square">
            <a:spAutoFit/>
          </a:bodyPr>
          <a:lstStyle/>
          <a:p>
            <a:pPr algn="ctr">
              <a:lnSpc>
                <a:spcPct val="90000"/>
              </a:lnSpc>
              <a:spcBef>
                <a:spcPct val="0"/>
              </a:spcBef>
            </a:pPr>
            <a:r>
              <a:rPr lang="hu-HU" sz="3200" b="1" cap="all" spc="-150" dirty="0" err="1" smtClean="0">
                <a:solidFill>
                  <a:schemeClr val="bg1">
                    <a:lumMod val="65000"/>
                  </a:schemeClr>
                </a:solidFill>
                <a:latin typeface="+mj-lt"/>
                <a:ea typeface="+mj-ea"/>
                <a:cs typeface="+mj-cs"/>
              </a:rPr>
              <a:t>What</a:t>
            </a:r>
            <a:r>
              <a:rPr lang="hu-HU" sz="3200" b="1" cap="all" spc="-150" dirty="0" smtClean="0">
                <a:solidFill>
                  <a:schemeClr val="bg1">
                    <a:lumMod val="65000"/>
                  </a:schemeClr>
                </a:solidFill>
                <a:latin typeface="+mj-lt"/>
                <a:ea typeface="+mj-ea"/>
                <a:cs typeface="+mj-cs"/>
              </a:rPr>
              <a:t> </a:t>
            </a:r>
            <a:r>
              <a:rPr lang="hu-HU" sz="3200" b="1" cap="all" spc="-150" dirty="0" err="1" smtClean="0">
                <a:solidFill>
                  <a:schemeClr val="bg1">
                    <a:lumMod val="65000"/>
                  </a:schemeClr>
                </a:solidFill>
                <a:latin typeface="+mj-lt"/>
                <a:ea typeface="+mj-ea"/>
                <a:cs typeface="+mj-cs"/>
              </a:rPr>
              <a:t>we</a:t>
            </a:r>
            <a:r>
              <a:rPr lang="hu-HU" sz="3200" b="1" cap="all" spc="-150" dirty="0" smtClean="0">
                <a:solidFill>
                  <a:schemeClr val="bg1">
                    <a:lumMod val="65000"/>
                  </a:schemeClr>
                </a:solidFill>
                <a:latin typeface="+mj-lt"/>
                <a:ea typeface="+mj-ea"/>
                <a:cs typeface="+mj-cs"/>
              </a:rPr>
              <a:t> </a:t>
            </a:r>
            <a:r>
              <a:rPr lang="hu-HU" sz="3200" b="1" cap="all" spc="-150" dirty="0" err="1" smtClean="0">
                <a:solidFill>
                  <a:schemeClr val="bg1">
                    <a:lumMod val="65000"/>
                  </a:schemeClr>
                </a:solidFill>
                <a:latin typeface="+mj-lt"/>
                <a:ea typeface="+mj-ea"/>
                <a:cs typeface="+mj-cs"/>
              </a:rPr>
              <a:t>have</a:t>
            </a:r>
            <a:r>
              <a:rPr lang="hu-HU" sz="3200" b="1" cap="all" spc="-150" dirty="0" smtClean="0">
                <a:solidFill>
                  <a:schemeClr val="bg1">
                    <a:lumMod val="65000"/>
                  </a:schemeClr>
                </a:solidFill>
                <a:latin typeface="+mj-lt"/>
                <a:ea typeface="+mj-ea"/>
                <a:cs typeface="+mj-cs"/>
              </a:rPr>
              <a:t>…</a:t>
            </a:r>
            <a:endParaRPr lang="hu-HU" sz="3200" b="1" cap="all" spc="-150" dirty="0">
              <a:solidFill>
                <a:schemeClr val="bg1">
                  <a:lumMod val="65000"/>
                </a:schemeClr>
              </a:solidFill>
              <a:latin typeface="+mj-lt"/>
              <a:ea typeface="+mj-ea"/>
              <a:cs typeface="+mj-cs"/>
            </a:endParaRPr>
          </a:p>
        </p:txBody>
      </p:sp>
      <p:sp>
        <p:nvSpPr>
          <p:cNvPr id="8" name="Text Placeholder 7">
            <a:extLst>
              <a:ext uri="{FF2B5EF4-FFF2-40B4-BE49-F238E27FC236}">
                <a16:creationId xmlns:a16="http://schemas.microsoft.com/office/drawing/2014/main" xmlns="" id="{E79DECD2-B85E-4CB3-BBFB-C64131454B65}"/>
              </a:ext>
            </a:extLst>
          </p:cNvPr>
          <p:cNvSpPr txBox="1">
            <a:spLocks/>
          </p:cNvSpPr>
          <p:nvPr/>
        </p:nvSpPr>
        <p:spPr>
          <a:xfrm>
            <a:off x="859183" y="1257219"/>
            <a:ext cx="7988726" cy="33967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dirty="0">
              <a:latin typeface="+mj-lt"/>
            </a:endParaRPr>
          </a:p>
        </p:txBody>
      </p:sp>
      <p:sp>
        <p:nvSpPr>
          <p:cNvPr id="9" name="Rectangle 4"/>
          <p:cNvSpPr txBox="1">
            <a:spLocks noChangeArrowheads="1"/>
          </p:cNvSpPr>
          <p:nvPr/>
        </p:nvSpPr>
        <p:spPr bwMode="auto">
          <a:xfrm>
            <a:off x="190221" y="342494"/>
            <a:ext cx="8490917"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r" defTabSz="914400" rtl="0" eaLnBrk="1" latinLnBrk="0" hangingPunct="1">
              <a:lnSpc>
                <a:spcPct val="90000"/>
              </a:lnSpc>
              <a:spcBef>
                <a:spcPts val="1000"/>
              </a:spcBef>
              <a:buFont typeface="Arial" panose="020B0604020202020204" pitchFamily="34" charset="0"/>
              <a:buNone/>
              <a:defRPr sz="1800" i="1"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0" indent="-171450" algn="just" eaLnBrk="0" fontAlgn="base" hangingPunct="0">
              <a:lnSpc>
                <a:spcPct val="100000"/>
              </a:lnSpc>
              <a:spcBef>
                <a:spcPct val="0"/>
              </a:spcBef>
              <a:spcAft>
                <a:spcPct val="0"/>
              </a:spcAft>
              <a:buFont typeface="Arial" panose="020B0604020202020204" pitchFamily="34" charset="0"/>
              <a:buChar char="•"/>
            </a:pPr>
            <a:r>
              <a:rPr lang="hu-HU" altLang="hu-HU" sz="1600" i="0" dirty="0" err="1" smtClean="0">
                <a:latin typeface="+mj-lt"/>
              </a:rPr>
              <a:t>Constant</a:t>
            </a:r>
            <a:r>
              <a:rPr lang="hu-HU" altLang="hu-HU" sz="1600" i="0" dirty="0" smtClean="0">
                <a:latin typeface="+mj-lt"/>
              </a:rPr>
              <a:t> </a:t>
            </a:r>
            <a:r>
              <a:rPr lang="hu-HU" altLang="hu-HU" sz="1600" i="0" dirty="0" err="1" smtClean="0">
                <a:latin typeface="+mj-lt"/>
              </a:rPr>
              <a:t>crisis</a:t>
            </a:r>
            <a:r>
              <a:rPr lang="hu-HU" altLang="hu-HU" sz="1600" i="0" dirty="0" smtClean="0">
                <a:latin typeface="+mj-lt"/>
              </a:rPr>
              <a:t>? </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a:latin typeface="+mj-lt"/>
              </a:rPr>
              <a:t>In his book published in 1986 (in Hungarian in 2003), Ulrich Beck suggests that in modern industrial societies </a:t>
            </a:r>
            <a:r>
              <a:rPr lang="en-US" altLang="hu-HU" sz="1600" b="1" i="0" dirty="0">
                <a:latin typeface="+mj-lt"/>
              </a:rPr>
              <a:t>risks arise </a:t>
            </a:r>
            <a:r>
              <a:rPr lang="en-US" altLang="hu-HU" sz="1600" i="0" dirty="0">
                <a:latin typeface="+mj-lt"/>
              </a:rPr>
              <a:t>that are no longer local, cannot be linked to time and space, so they are difficult to </a:t>
            </a:r>
            <a:r>
              <a:rPr lang="hu-HU" altLang="hu-HU" sz="1600" i="0" dirty="0" err="1" smtClean="0">
                <a:latin typeface="+mj-lt"/>
              </a:rPr>
              <a:t>predic</a:t>
            </a:r>
            <a:r>
              <a:rPr lang="en-US" altLang="hu-HU" sz="1600" i="0" dirty="0" smtClean="0">
                <a:latin typeface="+mj-lt"/>
              </a:rPr>
              <a:t>, </a:t>
            </a:r>
            <a:r>
              <a:rPr lang="en-US" altLang="hu-HU" sz="1600" i="0" dirty="0">
                <a:latin typeface="+mj-lt"/>
              </a:rPr>
              <a:t>they are not subject to causality </a:t>
            </a:r>
            <a:r>
              <a:rPr lang="en-US" altLang="hu-HU" sz="1600" i="0" dirty="0" smtClean="0">
                <a:latin typeface="+mj-lt"/>
              </a:rPr>
              <a:t>and</a:t>
            </a:r>
            <a:r>
              <a:rPr lang="hu-HU" altLang="hu-HU" sz="1600" i="0" dirty="0" smtClean="0">
                <a:latin typeface="+mj-lt"/>
              </a:rPr>
              <a:t> </a:t>
            </a:r>
            <a:r>
              <a:rPr lang="en-US" altLang="hu-HU" sz="1600" i="0" dirty="0" smtClean="0">
                <a:latin typeface="+mj-lt"/>
              </a:rPr>
              <a:t>a </a:t>
            </a:r>
            <a:r>
              <a:rPr lang="en-US" altLang="hu-HU" sz="1600" i="0" dirty="0">
                <a:latin typeface="+mj-lt"/>
              </a:rPr>
              <a:t>question of responsibility.</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Modern </a:t>
            </a:r>
            <a:r>
              <a:rPr lang="en-US" altLang="hu-HU" sz="1600" i="0" dirty="0">
                <a:latin typeface="+mj-lt"/>
              </a:rPr>
              <a:t>consumer societies also mean that there are more and more </a:t>
            </a:r>
            <a:r>
              <a:rPr lang="en-US" altLang="hu-HU" sz="1600" b="1" i="0" dirty="0">
                <a:latin typeface="+mj-lt"/>
              </a:rPr>
              <a:t>new types of stressors </a:t>
            </a:r>
            <a:r>
              <a:rPr lang="en-US" altLang="hu-HU" sz="1600" i="0" dirty="0">
                <a:latin typeface="+mj-lt"/>
              </a:rPr>
              <a:t>in the life of human communities that they have to deal with in one way or another. According to </a:t>
            </a:r>
            <a:r>
              <a:rPr lang="en-US" altLang="hu-HU" sz="1600" i="0" dirty="0" err="1">
                <a:latin typeface="+mj-lt"/>
              </a:rPr>
              <a:t>Pikó</a:t>
            </a:r>
            <a:r>
              <a:rPr lang="en-US" altLang="hu-HU" sz="1600" i="0" dirty="0">
                <a:latin typeface="+mj-lt"/>
              </a:rPr>
              <a:t> (2002), one of the most common </a:t>
            </a:r>
            <a:r>
              <a:rPr lang="hu-HU" altLang="hu-HU" sz="1600" i="0" dirty="0" err="1">
                <a:latin typeface="+mj-lt"/>
              </a:rPr>
              <a:t>c</a:t>
            </a:r>
            <a:r>
              <a:rPr lang="hu-HU" altLang="hu-HU" sz="1600" i="0" dirty="0" err="1" smtClean="0">
                <a:latin typeface="+mj-lt"/>
              </a:rPr>
              <a:t>o</a:t>
            </a:r>
            <a:r>
              <a:rPr lang="en-US" altLang="hu-HU" sz="1600" i="0" dirty="0" smtClean="0">
                <a:latin typeface="+mj-lt"/>
              </a:rPr>
              <a:t>ping </a:t>
            </a:r>
            <a:r>
              <a:rPr lang="en-US" altLang="hu-HU" sz="1600" i="0" dirty="0">
                <a:latin typeface="+mj-lt"/>
              </a:rPr>
              <a:t>strategies of our time </a:t>
            </a:r>
            <a:r>
              <a:rPr lang="en-US" altLang="hu-HU" sz="1600" b="1" i="0" dirty="0">
                <a:latin typeface="+mj-lt"/>
              </a:rPr>
              <a:t>is to deal with the stress situation as quickly as possible </a:t>
            </a:r>
            <a:r>
              <a:rPr lang="en-US" altLang="hu-HU" sz="1600" i="0" dirty="0">
                <a:latin typeface="+mj-lt"/>
              </a:rPr>
              <a:t>and with as little effort as possible – in many cases this can lead to the development of various addictions.</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b="1" i="0" dirty="0">
                <a:latin typeface="+mj-lt"/>
              </a:rPr>
              <a:t>Learned helplessness </a:t>
            </a:r>
            <a:r>
              <a:rPr lang="en-US" altLang="hu-HU" sz="1600" i="0" dirty="0">
                <a:latin typeface="+mj-lt"/>
              </a:rPr>
              <a:t>(Kopp, </a:t>
            </a:r>
            <a:r>
              <a:rPr lang="en-US" altLang="hu-HU" sz="1600" i="0" dirty="0" err="1">
                <a:latin typeface="+mj-lt"/>
              </a:rPr>
              <a:t>Hankiss</a:t>
            </a:r>
            <a:r>
              <a:rPr lang="en-US" altLang="hu-HU" sz="1600" i="0" dirty="0">
                <a:latin typeface="+mj-lt"/>
              </a:rPr>
              <a:t>)</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a:latin typeface="+mj-lt"/>
              </a:rPr>
              <a:t>It would take </a:t>
            </a:r>
            <a:r>
              <a:rPr lang="en-US" altLang="hu-HU" sz="1600" b="1" i="0" dirty="0">
                <a:latin typeface="+mj-lt"/>
              </a:rPr>
              <a:t>learned ingenuity </a:t>
            </a:r>
            <a:r>
              <a:rPr lang="en-US" altLang="hu-HU" sz="1600" i="0" dirty="0">
                <a:latin typeface="+mj-lt"/>
              </a:rPr>
              <a:t>and wealth of resources!</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b="1" i="0" dirty="0">
                <a:latin typeface="+mj-lt"/>
              </a:rPr>
              <a:t>Personal effectiveness</a:t>
            </a:r>
            <a:r>
              <a:rPr lang="en-US" altLang="hu-HU" sz="1600" i="0" dirty="0">
                <a:latin typeface="+mj-lt"/>
              </a:rPr>
              <a:t>: our belief in how well we can handle difficult situations</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a:latin typeface="+mj-lt"/>
              </a:rPr>
              <a:t>Low level of </a:t>
            </a:r>
            <a:r>
              <a:rPr lang="en-US" altLang="hu-HU" sz="1600" b="1" i="0" dirty="0">
                <a:latin typeface="+mj-lt"/>
              </a:rPr>
              <a:t>trust</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Feeling </a:t>
            </a:r>
            <a:r>
              <a:rPr lang="en-US" altLang="hu-HU" sz="1600" i="0" dirty="0">
                <a:latin typeface="+mj-lt"/>
              </a:rPr>
              <a:t>out of control</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Sense </a:t>
            </a:r>
            <a:r>
              <a:rPr lang="en-US" altLang="hu-HU" sz="1600" i="0" dirty="0">
                <a:latin typeface="+mj-lt"/>
              </a:rPr>
              <a:t>of </a:t>
            </a:r>
            <a:r>
              <a:rPr lang="hu-HU" altLang="hu-HU" sz="1600" i="0" dirty="0" err="1" smtClean="0">
                <a:latin typeface="+mj-lt"/>
              </a:rPr>
              <a:t>in</a:t>
            </a:r>
            <a:r>
              <a:rPr lang="en-US" altLang="hu-HU" sz="1600" i="0" dirty="0" smtClean="0">
                <a:latin typeface="+mj-lt"/>
              </a:rPr>
              <a:t>coherence</a:t>
            </a:r>
            <a:endParaRPr lang="en-US" altLang="hu-HU" sz="1600" i="0" dirty="0">
              <a:latin typeface="+mj-lt"/>
            </a:endParaRP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Chronic </a:t>
            </a:r>
            <a:r>
              <a:rPr lang="en-US" altLang="hu-HU" sz="1600" i="0" dirty="0">
                <a:latin typeface="+mj-lt"/>
              </a:rPr>
              <a:t>stress</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Feeling </a:t>
            </a:r>
            <a:r>
              <a:rPr lang="en-US" altLang="hu-HU" sz="1600" i="0" dirty="0">
                <a:latin typeface="+mj-lt"/>
              </a:rPr>
              <a:t>vulnerable</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Life </a:t>
            </a:r>
            <a:r>
              <a:rPr lang="en-US" altLang="hu-HU" sz="1600" i="0" dirty="0">
                <a:latin typeface="+mj-lt"/>
              </a:rPr>
              <a:t>grows beyond </a:t>
            </a:r>
            <a:r>
              <a:rPr lang="en-US" altLang="hu-HU" sz="1600" i="0" dirty="0" smtClean="0">
                <a:latin typeface="+mj-lt"/>
              </a:rPr>
              <a:t>us</a:t>
            </a:r>
            <a:endParaRPr lang="en-US" altLang="hu-HU" sz="1600" i="0" dirty="0">
              <a:latin typeface="+mj-lt"/>
            </a:endParaRP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Avoiding </a:t>
            </a:r>
            <a:r>
              <a:rPr lang="en-US" altLang="hu-HU" sz="1600" i="0" dirty="0">
                <a:latin typeface="+mj-lt"/>
              </a:rPr>
              <a:t>uncertainty</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smtClean="0">
                <a:latin typeface="+mj-lt"/>
              </a:rPr>
              <a:t>Diverse </a:t>
            </a:r>
            <a:r>
              <a:rPr lang="en-US" altLang="hu-HU" sz="1600" i="0" dirty="0">
                <a:latin typeface="+mj-lt"/>
              </a:rPr>
              <a:t>communities, but rapidly changing</a:t>
            </a: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i="0" dirty="0" err="1" smtClean="0">
                <a:latin typeface="+mj-lt"/>
              </a:rPr>
              <a:t>Flâneur</a:t>
            </a:r>
            <a:r>
              <a:rPr lang="en-US" altLang="hu-HU" sz="1600" i="0" dirty="0" smtClean="0">
                <a:latin typeface="+mj-lt"/>
              </a:rPr>
              <a:t> mentality</a:t>
            </a:r>
            <a:endParaRPr lang="hu-HU" altLang="hu-HU" sz="1600" i="0" dirty="0">
              <a:latin typeface="+mj-lt"/>
            </a:endParaRPr>
          </a:p>
          <a:p>
            <a:pPr marL="171450" lvl="0" indent="-171450" algn="just" eaLnBrk="0" fontAlgn="base" hangingPunct="0">
              <a:lnSpc>
                <a:spcPct val="100000"/>
              </a:lnSpc>
              <a:spcBef>
                <a:spcPct val="0"/>
              </a:spcBef>
              <a:spcAft>
                <a:spcPct val="0"/>
              </a:spcAft>
              <a:buFont typeface="Arial" panose="020B0604020202020204" pitchFamily="34" charset="0"/>
              <a:buChar char="•"/>
            </a:pPr>
            <a:r>
              <a:rPr lang="en-US" altLang="hu-HU" sz="1600" b="1" i="0" dirty="0">
                <a:latin typeface="+mj-lt"/>
              </a:rPr>
              <a:t>Crisis and coping strategies </a:t>
            </a:r>
            <a:r>
              <a:rPr lang="en-US" altLang="hu-HU" sz="1600" i="0" dirty="0">
                <a:latin typeface="+mj-lt"/>
              </a:rPr>
              <a:t>(Erikson, Caplan, Lazarus and Folkman, etc</a:t>
            </a:r>
            <a:r>
              <a:rPr lang="en-US" altLang="hu-HU" sz="1600" i="0" dirty="0" smtClean="0">
                <a:latin typeface="+mj-lt"/>
              </a:rPr>
              <a:t>.</a:t>
            </a:r>
            <a:r>
              <a:rPr lang="hu-HU" altLang="hu-HU" sz="1600" i="0" dirty="0" smtClean="0">
                <a:latin typeface="+mj-lt"/>
              </a:rPr>
              <a:t>)</a:t>
            </a:r>
            <a:r>
              <a:rPr lang="hu-HU" altLang="hu-HU" sz="1600" i="0" dirty="0" err="1" smtClean="0">
                <a:latin typeface="+mj-lt"/>
              </a:rPr>
              <a:t>-</a:t>
            </a:r>
            <a:r>
              <a:rPr lang="hu-HU" altLang="hu-HU" sz="1600" b="1" i="0" dirty="0" err="1" smtClean="0">
                <a:latin typeface="+mj-lt"/>
              </a:rPr>
              <a:t>creative</a:t>
            </a:r>
            <a:r>
              <a:rPr lang="hu-HU" altLang="hu-HU" sz="1600" b="1" i="0" dirty="0" smtClean="0">
                <a:latin typeface="+mj-lt"/>
              </a:rPr>
              <a:t> </a:t>
            </a:r>
            <a:r>
              <a:rPr lang="hu-HU" altLang="hu-HU" sz="1600" b="1" i="0" dirty="0" err="1" smtClean="0">
                <a:latin typeface="+mj-lt"/>
              </a:rPr>
              <a:t>tension</a:t>
            </a:r>
            <a:endParaRPr lang="hu-HU" altLang="hu-HU" sz="1600" b="1" i="0" dirty="0" smtClean="0">
              <a:latin typeface="+mj-lt"/>
            </a:endParaRPr>
          </a:p>
          <a:p>
            <a:pPr marL="171450" lvl="0" indent="-171450" algn="just" eaLnBrk="0" fontAlgn="base" hangingPunct="0">
              <a:lnSpc>
                <a:spcPct val="100000"/>
              </a:lnSpc>
              <a:spcBef>
                <a:spcPct val="0"/>
              </a:spcBef>
              <a:spcAft>
                <a:spcPct val="0"/>
              </a:spcAft>
              <a:buFont typeface="Arial" panose="020B0604020202020204" pitchFamily="34" charset="0"/>
              <a:buChar char="•"/>
            </a:pPr>
            <a:r>
              <a:rPr lang="hu-HU" altLang="hu-HU" sz="1600" i="0" dirty="0" err="1" smtClean="0">
                <a:latin typeface="+mj-lt"/>
              </a:rPr>
              <a:t>Pe</a:t>
            </a:r>
            <a:r>
              <a:rPr lang="en-US" altLang="hu-HU" sz="1600" i="0" dirty="0" err="1" smtClean="0">
                <a:latin typeface="+mj-lt"/>
              </a:rPr>
              <a:t>rmanent</a:t>
            </a:r>
            <a:r>
              <a:rPr lang="en-US" altLang="hu-HU" sz="1600" i="0" dirty="0" smtClean="0">
                <a:latin typeface="+mj-lt"/>
              </a:rPr>
              <a:t> Crisis</a:t>
            </a:r>
            <a:r>
              <a:rPr lang="hu-HU" altLang="hu-HU" sz="1600" i="0" dirty="0" smtClean="0">
                <a:latin typeface="+mj-lt"/>
              </a:rPr>
              <a:t>. </a:t>
            </a:r>
            <a:r>
              <a:rPr lang="en-US" altLang="hu-HU" sz="1600" i="0" dirty="0" smtClean="0">
                <a:latin typeface="+mj-lt"/>
              </a:rPr>
              <a:t>The </a:t>
            </a:r>
            <a:r>
              <a:rPr lang="en-US" altLang="hu-HU" sz="1600" i="0" dirty="0">
                <a:latin typeface="+mj-lt"/>
              </a:rPr>
              <a:t>Humanities in a Disenchanted </a:t>
            </a:r>
            <a:r>
              <a:rPr lang="en-US" altLang="hu-HU" sz="1600" i="0" dirty="0" smtClean="0">
                <a:latin typeface="+mj-lt"/>
              </a:rPr>
              <a:t>Age</a:t>
            </a:r>
            <a:r>
              <a:rPr lang="hu-HU" altLang="hu-HU" sz="1600" i="0" dirty="0" smtClean="0">
                <a:latin typeface="+mj-lt"/>
              </a:rPr>
              <a:t>  - </a:t>
            </a:r>
            <a:r>
              <a:rPr lang="en-US" altLang="hu-HU" sz="1600" i="0" dirty="0" smtClean="0">
                <a:latin typeface="+mj-lt"/>
              </a:rPr>
              <a:t>Paul </a:t>
            </a:r>
            <a:r>
              <a:rPr lang="en-US" altLang="hu-HU" sz="1600" i="0" dirty="0" err="1">
                <a:latin typeface="+mj-lt"/>
              </a:rPr>
              <a:t>Reitter</a:t>
            </a:r>
            <a:r>
              <a:rPr lang="en-US" altLang="hu-HU" sz="1600" i="0" dirty="0">
                <a:latin typeface="+mj-lt"/>
              </a:rPr>
              <a:t> and Chad </a:t>
            </a:r>
            <a:r>
              <a:rPr lang="en-US" altLang="hu-HU" sz="1600" i="0" dirty="0" err="1" smtClean="0">
                <a:latin typeface="+mj-lt"/>
              </a:rPr>
              <a:t>Wellmon</a:t>
            </a:r>
            <a:r>
              <a:rPr lang="hu-HU" altLang="hu-HU" sz="1600" i="0" dirty="0" smtClean="0">
                <a:latin typeface="+mj-lt"/>
              </a:rPr>
              <a:t>, 2021</a:t>
            </a:r>
          </a:p>
        </p:txBody>
      </p:sp>
      <p:pic>
        <p:nvPicPr>
          <p:cNvPr id="7" name="Kép 6"/>
          <p:cNvPicPr/>
          <p:nvPr/>
        </p:nvPicPr>
        <p:blipFill rotWithShape="1">
          <a:blip r:embed="rId5"/>
          <a:srcRect l="1156" t="39389" r="54862" b="7408"/>
          <a:stretch/>
        </p:blipFill>
        <p:spPr bwMode="auto">
          <a:xfrm>
            <a:off x="9023847" y="4953332"/>
            <a:ext cx="2587697" cy="16529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736050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ép helye 1"/>
          <p:cNvSpPr>
            <a:spLocks noGrp="1"/>
          </p:cNvSpPr>
          <p:nvPr>
            <p:ph type="pic" sz="quarter" idx="13"/>
          </p:nvPr>
        </p:nvSpPr>
        <p:spPr/>
      </p:sp>
      <p:sp>
        <p:nvSpPr>
          <p:cNvPr id="4" name="Alcím 3"/>
          <p:cNvSpPr>
            <a:spLocks noGrp="1"/>
          </p:cNvSpPr>
          <p:nvPr>
            <p:ph type="subTitle" idx="1"/>
          </p:nvPr>
        </p:nvSpPr>
        <p:spPr>
          <a:xfrm>
            <a:off x="7899991" y="4603898"/>
            <a:ext cx="3781224" cy="1563602"/>
          </a:xfrm>
        </p:spPr>
        <p:txBody>
          <a:bodyPr/>
          <a:lstStyle/>
          <a:p>
            <a:endParaRPr lang="hu-HU" dirty="0"/>
          </a:p>
        </p:txBody>
      </p:sp>
      <p:pic>
        <p:nvPicPr>
          <p:cNvPr id="5" name="Kép 4"/>
          <p:cNvPicPr/>
          <p:nvPr/>
        </p:nvPicPr>
        <p:blipFill rotWithShape="1">
          <a:blip r:embed="rId2"/>
          <a:srcRect l="1156" t="39389" r="54862" b="7408"/>
          <a:stretch/>
        </p:blipFill>
        <p:spPr bwMode="auto">
          <a:xfrm>
            <a:off x="9519242" y="3225528"/>
            <a:ext cx="2587697" cy="16529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
        <p:nvSpPr>
          <p:cNvPr id="6" name="Rectangle 4"/>
          <p:cNvSpPr txBox="1">
            <a:spLocks noChangeArrowheads="1"/>
          </p:cNvSpPr>
          <p:nvPr/>
        </p:nvSpPr>
        <p:spPr bwMode="auto">
          <a:xfrm>
            <a:off x="861826" y="1568862"/>
            <a:ext cx="6953104"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r" defTabSz="914400" rtl="0" eaLnBrk="1" latinLnBrk="0" hangingPunct="1">
              <a:lnSpc>
                <a:spcPct val="90000"/>
              </a:lnSpc>
              <a:spcBef>
                <a:spcPts val="1000"/>
              </a:spcBef>
              <a:buFont typeface="Arial" panose="020B0604020202020204" pitchFamily="34" charset="0"/>
              <a:buNone/>
              <a:defRPr sz="1800" i="1"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0" fontAlgn="base" hangingPunct="0">
              <a:lnSpc>
                <a:spcPct val="100000"/>
              </a:lnSpc>
              <a:spcBef>
                <a:spcPct val="0"/>
              </a:spcBef>
              <a:spcAft>
                <a:spcPct val="0"/>
              </a:spcAft>
            </a:pPr>
            <a:endParaRPr lang="hu-HU" altLang="hu-HU" sz="2000" i="0" dirty="0" smtClean="0">
              <a:latin typeface="Arial Unicode MS"/>
            </a:endParaRPr>
          </a:p>
          <a:p>
            <a:pPr marL="285750" indent="-285750" algn="just" eaLnBrk="0" fontAlgn="base" hangingPunct="0">
              <a:lnSpc>
                <a:spcPct val="100000"/>
              </a:lnSpc>
              <a:spcBef>
                <a:spcPct val="0"/>
              </a:spcBef>
              <a:spcAft>
                <a:spcPct val="0"/>
              </a:spcAft>
              <a:buFont typeface="Arial" panose="020B0604020202020204" pitchFamily="34" charset="0"/>
              <a:buChar char="•"/>
            </a:pPr>
            <a:r>
              <a:rPr lang="hu-HU" altLang="hu-HU" sz="3200" i="0" dirty="0" err="1" smtClean="0">
                <a:latin typeface="+mj-lt"/>
              </a:rPr>
              <a:t>Buildling</a:t>
            </a:r>
            <a:r>
              <a:rPr lang="hu-HU" altLang="hu-HU" sz="3200" i="0" dirty="0" smtClean="0">
                <a:latin typeface="+mj-lt"/>
              </a:rPr>
              <a:t> </a:t>
            </a:r>
            <a:r>
              <a:rPr lang="hu-HU" altLang="hu-HU" sz="3200" i="0" dirty="0" err="1" smtClean="0">
                <a:latin typeface="+mj-lt"/>
              </a:rPr>
              <a:t>from</a:t>
            </a:r>
            <a:r>
              <a:rPr lang="hu-HU" altLang="hu-HU" sz="3200" i="0" dirty="0" smtClean="0">
                <a:latin typeface="+mj-lt"/>
              </a:rPr>
              <a:t> </a:t>
            </a:r>
            <a:r>
              <a:rPr lang="hu-HU" altLang="hu-HU" sz="3200" i="0" dirty="0" err="1" smtClean="0">
                <a:latin typeface="+mj-lt"/>
              </a:rPr>
              <a:t>the</a:t>
            </a:r>
            <a:r>
              <a:rPr lang="hu-HU" altLang="hu-HU" sz="3200" i="0" dirty="0" smtClean="0">
                <a:latin typeface="+mj-lt"/>
              </a:rPr>
              <a:t> „</a:t>
            </a:r>
            <a:r>
              <a:rPr lang="hu-HU" altLang="hu-HU" sz="3200" i="0" dirty="0" err="1" smtClean="0">
                <a:latin typeface="+mj-lt"/>
              </a:rPr>
              <a:t>lack</a:t>
            </a:r>
            <a:r>
              <a:rPr lang="hu-HU" altLang="hu-HU" sz="3200" i="0" dirty="0" smtClean="0">
                <a:latin typeface="+mj-lt"/>
              </a:rPr>
              <a:t>”</a:t>
            </a:r>
          </a:p>
          <a:p>
            <a:pPr marL="285750" indent="-285750" algn="just" eaLnBrk="0" fontAlgn="base" hangingPunct="0">
              <a:lnSpc>
                <a:spcPct val="100000"/>
              </a:lnSpc>
              <a:spcBef>
                <a:spcPct val="0"/>
              </a:spcBef>
              <a:spcAft>
                <a:spcPct val="0"/>
              </a:spcAft>
              <a:buFont typeface="Arial" panose="020B0604020202020204" pitchFamily="34" charset="0"/>
              <a:buChar char="•"/>
            </a:pPr>
            <a:r>
              <a:rPr lang="hu-HU" altLang="hu-HU" sz="3200" i="0" dirty="0" err="1" smtClean="0">
                <a:latin typeface="+mj-lt"/>
              </a:rPr>
              <a:t>Sustainability</a:t>
            </a:r>
            <a:endParaRPr lang="hu-HU" altLang="hu-HU" sz="3200" i="0" dirty="0" smtClean="0">
              <a:latin typeface="+mj-lt"/>
            </a:endParaRPr>
          </a:p>
          <a:p>
            <a:pPr marL="285750" indent="-285750" algn="just" eaLnBrk="0" fontAlgn="base" hangingPunct="0">
              <a:lnSpc>
                <a:spcPct val="100000"/>
              </a:lnSpc>
              <a:spcBef>
                <a:spcPct val="0"/>
              </a:spcBef>
              <a:spcAft>
                <a:spcPct val="0"/>
              </a:spcAft>
              <a:buFont typeface="Arial" panose="020B0604020202020204" pitchFamily="34" charset="0"/>
              <a:buChar char="•"/>
            </a:pPr>
            <a:r>
              <a:rPr lang="hu-HU" altLang="hu-HU" sz="3200" i="0" dirty="0" smtClean="0">
                <a:latin typeface="+mj-lt"/>
              </a:rPr>
              <a:t>„</a:t>
            </a:r>
            <a:r>
              <a:rPr lang="hu-HU" altLang="hu-HU" sz="3200" i="0" dirty="0" err="1" smtClean="0">
                <a:latin typeface="+mj-lt"/>
              </a:rPr>
              <a:t>Small</a:t>
            </a:r>
            <a:r>
              <a:rPr lang="hu-HU" altLang="hu-HU" sz="3200" i="0" dirty="0" smtClean="0">
                <a:latin typeface="+mj-lt"/>
              </a:rPr>
              <a:t> is </a:t>
            </a:r>
            <a:r>
              <a:rPr lang="hu-HU" altLang="hu-HU" sz="3200" i="0" dirty="0" err="1" smtClean="0">
                <a:latin typeface="+mj-lt"/>
              </a:rPr>
              <a:t>beautiful</a:t>
            </a:r>
            <a:r>
              <a:rPr lang="hu-HU" altLang="hu-HU" sz="3200" i="0" dirty="0" smtClean="0">
                <a:latin typeface="+mj-lt"/>
              </a:rPr>
              <a:t>!”</a:t>
            </a:r>
          </a:p>
          <a:p>
            <a:pPr marL="285750" indent="-285750" algn="just" eaLnBrk="0" fontAlgn="base" hangingPunct="0">
              <a:lnSpc>
                <a:spcPct val="100000"/>
              </a:lnSpc>
              <a:spcBef>
                <a:spcPct val="0"/>
              </a:spcBef>
              <a:spcAft>
                <a:spcPct val="0"/>
              </a:spcAft>
              <a:buFont typeface="Arial" panose="020B0604020202020204" pitchFamily="34" charset="0"/>
              <a:buChar char="•"/>
            </a:pPr>
            <a:r>
              <a:rPr lang="hu-HU" altLang="hu-HU" sz="3200" i="0" dirty="0" err="1" smtClean="0">
                <a:latin typeface="+mj-lt"/>
              </a:rPr>
              <a:t>Resistancy</a:t>
            </a:r>
            <a:r>
              <a:rPr lang="hu-HU" altLang="hu-HU" sz="3200" i="0" dirty="0" smtClean="0">
                <a:latin typeface="+mj-lt"/>
              </a:rPr>
              <a:t> and </a:t>
            </a:r>
            <a:r>
              <a:rPr lang="hu-HU" altLang="hu-HU" sz="3200" i="0" dirty="0" err="1" smtClean="0">
                <a:latin typeface="+mj-lt"/>
              </a:rPr>
              <a:t>resiliency</a:t>
            </a:r>
            <a:endParaRPr lang="hu-HU" altLang="hu-HU" sz="3200" i="0" dirty="0" smtClean="0">
              <a:latin typeface="+mj-lt"/>
            </a:endParaRPr>
          </a:p>
          <a:p>
            <a:pPr marL="285750" indent="-285750" algn="just" eaLnBrk="0" fontAlgn="base" hangingPunct="0">
              <a:lnSpc>
                <a:spcPct val="100000"/>
              </a:lnSpc>
              <a:spcBef>
                <a:spcPct val="0"/>
              </a:spcBef>
              <a:spcAft>
                <a:spcPct val="0"/>
              </a:spcAft>
              <a:buFont typeface="Arial" panose="020B0604020202020204" pitchFamily="34" charset="0"/>
              <a:buChar char="•"/>
            </a:pPr>
            <a:r>
              <a:rPr lang="hu-HU" altLang="hu-HU" sz="3200" i="0" dirty="0" err="1" smtClean="0">
                <a:latin typeface="+mj-lt"/>
              </a:rPr>
              <a:t>Integration</a:t>
            </a:r>
            <a:r>
              <a:rPr lang="hu-HU" altLang="hu-HU" sz="3200" i="0" dirty="0">
                <a:latin typeface="+mj-lt"/>
              </a:rPr>
              <a:t> </a:t>
            </a:r>
            <a:r>
              <a:rPr lang="hu-HU" altLang="hu-HU" sz="3200" i="0" dirty="0" smtClean="0">
                <a:latin typeface="+mj-lt"/>
              </a:rPr>
              <a:t>- </a:t>
            </a:r>
            <a:r>
              <a:rPr lang="hu-HU" altLang="hu-HU" sz="3200" i="0" dirty="0" err="1" smtClean="0">
                <a:latin typeface="+mj-lt"/>
              </a:rPr>
              <a:t>powerty</a:t>
            </a:r>
            <a:endParaRPr lang="hu-HU" altLang="hu-HU" sz="3200" i="0" dirty="0" smtClean="0">
              <a:latin typeface="+mj-lt"/>
            </a:endParaRPr>
          </a:p>
          <a:p>
            <a:pPr marL="285750" indent="-285750" algn="l" eaLnBrk="0" fontAlgn="base" hangingPunct="0">
              <a:lnSpc>
                <a:spcPct val="100000"/>
              </a:lnSpc>
              <a:spcBef>
                <a:spcPct val="0"/>
              </a:spcBef>
              <a:spcAft>
                <a:spcPct val="0"/>
              </a:spcAft>
              <a:buFont typeface="Arial" panose="020B0604020202020204" pitchFamily="34" charset="0"/>
              <a:buChar char="•"/>
            </a:pPr>
            <a:r>
              <a:rPr lang="hu-HU" altLang="hu-HU" sz="3200" i="0" dirty="0" err="1" smtClean="0">
                <a:latin typeface="+mj-lt"/>
              </a:rPr>
              <a:t>Areas</a:t>
            </a:r>
            <a:r>
              <a:rPr lang="hu-HU" altLang="hu-HU" sz="3200" i="0" dirty="0" smtClean="0">
                <a:latin typeface="+mj-lt"/>
              </a:rPr>
              <a:t>: </a:t>
            </a:r>
            <a:r>
              <a:rPr lang="hu-HU" altLang="hu-HU" sz="3200" i="0" dirty="0" err="1" smtClean="0">
                <a:latin typeface="+mj-lt"/>
              </a:rPr>
              <a:t>environment</a:t>
            </a:r>
            <a:r>
              <a:rPr lang="hu-HU" altLang="hu-HU" sz="3200" i="0" dirty="0" smtClean="0">
                <a:latin typeface="+mj-lt"/>
              </a:rPr>
              <a:t>, </a:t>
            </a:r>
            <a:r>
              <a:rPr lang="hu-HU" altLang="hu-HU" sz="3200" i="0" dirty="0" err="1" smtClean="0">
                <a:latin typeface="+mj-lt"/>
              </a:rPr>
              <a:t>deep</a:t>
            </a:r>
            <a:r>
              <a:rPr lang="hu-HU" altLang="hu-HU" sz="3200" i="0" dirty="0" smtClean="0">
                <a:latin typeface="+mj-lt"/>
              </a:rPr>
              <a:t> </a:t>
            </a:r>
            <a:r>
              <a:rPr lang="hu-HU" altLang="hu-HU" sz="3200" i="0" dirty="0" err="1" smtClean="0">
                <a:latin typeface="+mj-lt"/>
              </a:rPr>
              <a:t>adaptation</a:t>
            </a:r>
            <a:r>
              <a:rPr lang="hu-HU" altLang="hu-HU" sz="3200" i="0" dirty="0" smtClean="0">
                <a:latin typeface="+mj-lt"/>
              </a:rPr>
              <a:t>, </a:t>
            </a:r>
            <a:r>
              <a:rPr lang="hu-HU" altLang="hu-HU" sz="3200" i="0" dirty="0" err="1" smtClean="0">
                <a:latin typeface="+mj-lt"/>
              </a:rPr>
              <a:t>social</a:t>
            </a:r>
            <a:r>
              <a:rPr lang="hu-HU" altLang="hu-HU" sz="3200" i="0" dirty="0" smtClean="0">
                <a:latin typeface="+mj-lt"/>
              </a:rPr>
              <a:t> </a:t>
            </a:r>
            <a:r>
              <a:rPr lang="hu-HU" altLang="hu-HU" sz="3200" i="0" dirty="0" err="1" smtClean="0">
                <a:latin typeface="+mj-lt"/>
              </a:rPr>
              <a:t>enterprises</a:t>
            </a:r>
            <a:r>
              <a:rPr lang="hu-HU" altLang="hu-HU" sz="3200" i="0" dirty="0" smtClean="0">
                <a:latin typeface="+mj-lt"/>
              </a:rPr>
              <a:t>, </a:t>
            </a:r>
            <a:r>
              <a:rPr lang="hu-HU" altLang="hu-HU" sz="3200" i="0" dirty="0" err="1" smtClean="0">
                <a:latin typeface="+mj-lt"/>
              </a:rPr>
              <a:t>aging</a:t>
            </a:r>
            <a:r>
              <a:rPr lang="hu-HU" altLang="hu-HU" sz="3200" i="0" dirty="0" smtClean="0">
                <a:latin typeface="+mj-lt"/>
              </a:rPr>
              <a:t> </a:t>
            </a:r>
            <a:r>
              <a:rPr lang="hu-HU" altLang="hu-HU" sz="3200" i="0" dirty="0" err="1" smtClean="0">
                <a:latin typeface="+mj-lt"/>
              </a:rPr>
              <a:t>society</a:t>
            </a:r>
            <a:r>
              <a:rPr lang="hu-HU" altLang="hu-HU" sz="3200" i="0" dirty="0" smtClean="0">
                <a:latin typeface="+mj-lt"/>
              </a:rPr>
              <a:t> </a:t>
            </a:r>
          </a:p>
          <a:p>
            <a:pPr marL="285750" indent="-285750" algn="just" eaLnBrk="0" fontAlgn="base" hangingPunct="0">
              <a:lnSpc>
                <a:spcPct val="100000"/>
              </a:lnSpc>
              <a:spcBef>
                <a:spcPct val="0"/>
              </a:spcBef>
              <a:spcAft>
                <a:spcPct val="0"/>
              </a:spcAft>
              <a:buFont typeface="Arial" panose="020B0604020202020204" pitchFamily="34" charset="0"/>
              <a:buChar char="•"/>
            </a:pPr>
            <a:endParaRPr lang="hu-HU" altLang="hu-HU" sz="3200" i="0" dirty="0" smtClean="0"/>
          </a:p>
          <a:p>
            <a:pPr marL="285750" indent="-285750" algn="just" eaLnBrk="0" fontAlgn="base" hangingPunct="0">
              <a:lnSpc>
                <a:spcPct val="100000"/>
              </a:lnSpc>
              <a:spcBef>
                <a:spcPct val="0"/>
              </a:spcBef>
              <a:spcAft>
                <a:spcPct val="0"/>
              </a:spcAft>
              <a:buFont typeface="Arial" panose="020B0604020202020204" pitchFamily="34" charset="0"/>
              <a:buChar char="•"/>
            </a:pPr>
            <a:endParaRPr lang="hu-HU" altLang="hu-HU" sz="3200" i="0" dirty="0" smtClean="0"/>
          </a:p>
          <a:p>
            <a:pPr marL="285750" indent="-285750" algn="just" eaLnBrk="0" fontAlgn="base" hangingPunct="0">
              <a:lnSpc>
                <a:spcPct val="100000"/>
              </a:lnSpc>
              <a:spcBef>
                <a:spcPct val="0"/>
              </a:spcBef>
              <a:spcAft>
                <a:spcPct val="0"/>
              </a:spcAft>
              <a:buFont typeface="Arial" panose="020B0604020202020204" pitchFamily="34" charset="0"/>
              <a:buChar char="•"/>
            </a:pPr>
            <a:endParaRPr lang="hu-HU" altLang="hu-HU" sz="2000" i="0" dirty="0" smtClean="0">
              <a:latin typeface="Arial" panose="020B0604020202020204" pitchFamily="34" charset="0"/>
            </a:endParaRPr>
          </a:p>
        </p:txBody>
      </p:sp>
      <p:sp>
        <p:nvSpPr>
          <p:cNvPr id="7" name="Téglalap 6"/>
          <p:cNvSpPr/>
          <p:nvPr/>
        </p:nvSpPr>
        <p:spPr>
          <a:xfrm>
            <a:off x="869326" y="864887"/>
            <a:ext cx="6774873" cy="1015663"/>
          </a:xfrm>
          <a:prstGeom prst="rect">
            <a:avLst/>
          </a:prstGeom>
        </p:spPr>
        <p:txBody>
          <a:bodyPr wrap="square">
            <a:spAutoFit/>
          </a:bodyPr>
          <a:lstStyle/>
          <a:p>
            <a:r>
              <a:rPr lang="hu-HU" sz="6000" b="1" cap="all" spc="-300" dirty="0" err="1" smtClean="0">
                <a:solidFill>
                  <a:srgbClr val="00B0F0"/>
                </a:solidFill>
                <a:latin typeface="Arial"/>
                <a:ea typeface="+mj-ea"/>
                <a:cs typeface="+mj-cs"/>
              </a:rPr>
              <a:t>challenges</a:t>
            </a:r>
            <a:endParaRPr lang="hu-HU" dirty="0">
              <a:solidFill>
                <a:srgbClr val="00B0F0"/>
              </a:solidFill>
            </a:endParaRPr>
          </a:p>
        </p:txBody>
      </p:sp>
    </p:spTree>
    <p:extLst>
      <p:ext uri="{BB962C8B-B14F-4D97-AF65-F5344CB8AC3E}">
        <p14:creationId xmlns:p14="http://schemas.microsoft.com/office/powerpoint/2010/main" val="1593155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297623" y="5183530"/>
            <a:ext cx="6798250" cy="1674470"/>
          </a:xfrm>
        </p:spPr>
        <p:txBody>
          <a:bodyPr/>
          <a:lstStyle/>
          <a:p>
            <a:r>
              <a:rPr lang="en-US" sz="3200" b="0" cap="none" spc="-150" dirty="0">
                <a:latin typeface="Arial" panose="020B0604020202020204" pitchFamily="34" charset="0"/>
                <a:cs typeface="Arial" panose="020B0604020202020204" pitchFamily="34" charset="0"/>
              </a:rPr>
              <a:t>In recent years, novel solutions have been developed to catch up underdeveloped regions,</a:t>
            </a:r>
            <a:br>
              <a:rPr lang="en-US" sz="3200" b="0" cap="none" spc="-150" dirty="0">
                <a:latin typeface="Arial" panose="020B0604020202020204" pitchFamily="34" charset="0"/>
                <a:cs typeface="Arial" panose="020B0604020202020204" pitchFamily="34" charset="0"/>
              </a:rPr>
            </a:br>
            <a:r>
              <a:rPr lang="en-US" sz="3200" b="0" cap="none" spc="-150" dirty="0">
                <a:latin typeface="Arial" panose="020B0604020202020204" pitchFamily="34" charset="0"/>
                <a:cs typeface="Arial" panose="020B0604020202020204" pitchFamily="34" charset="0"/>
              </a:rPr>
              <a:t>which can </a:t>
            </a:r>
            <a:r>
              <a:rPr lang="en-US" sz="3200" b="0" cap="none" spc="-150" dirty="0" smtClean="0">
                <a:latin typeface="Arial" panose="020B0604020202020204" pitchFamily="34" charset="0"/>
                <a:cs typeface="Arial" panose="020B0604020202020204" pitchFamily="34" charset="0"/>
              </a:rPr>
              <a:t>be </a:t>
            </a:r>
            <a:r>
              <a:rPr lang="en-US" sz="3200" b="0" cap="none" spc="-150" dirty="0">
                <a:latin typeface="Arial" panose="020B0604020202020204" pitchFamily="34" charset="0"/>
                <a:cs typeface="Arial" panose="020B0604020202020204" pitchFamily="34" charset="0"/>
              </a:rPr>
              <a:t>interpreted as social innovation. </a:t>
            </a:r>
            <a:r>
              <a:rPr lang="hu-HU" sz="3200" b="0" cap="none" spc="-150" dirty="0" smtClean="0">
                <a:latin typeface="Arial" panose="020B0604020202020204" pitchFamily="34" charset="0"/>
                <a:cs typeface="Arial" panose="020B0604020202020204" pitchFamily="34" charset="0"/>
              </a:rPr>
              <a:t/>
            </a:r>
            <a:br>
              <a:rPr lang="hu-HU" sz="3200" b="0" cap="none" spc="-150" dirty="0" smtClean="0">
                <a:latin typeface="Arial" panose="020B0604020202020204" pitchFamily="34" charset="0"/>
                <a:cs typeface="Arial" panose="020B0604020202020204" pitchFamily="34" charset="0"/>
              </a:rPr>
            </a:br>
            <a:r>
              <a:rPr lang="en-US" sz="3200" b="0" cap="none" spc="-150" dirty="0" smtClean="0">
                <a:latin typeface="Arial" panose="020B0604020202020204" pitchFamily="34" charset="0"/>
                <a:cs typeface="Arial" panose="020B0604020202020204" pitchFamily="34" charset="0"/>
              </a:rPr>
              <a:t>In </a:t>
            </a:r>
            <a:r>
              <a:rPr lang="en-US" sz="3200" b="0" cap="none" spc="-150" dirty="0">
                <a:latin typeface="Arial" panose="020B0604020202020204" pitchFamily="34" charset="0"/>
                <a:cs typeface="Arial" panose="020B0604020202020204" pitchFamily="34" charset="0"/>
              </a:rPr>
              <a:t>addition, an increasing number of social enterprises are registered as building blocks of solidarity and the social </a:t>
            </a:r>
            <a:r>
              <a:rPr lang="en-US" sz="3200" b="0" cap="none" spc="-150" dirty="0" smtClean="0">
                <a:latin typeface="Arial" panose="020B0604020202020204" pitchFamily="34" charset="0"/>
                <a:cs typeface="Arial" panose="020B0604020202020204" pitchFamily="34" charset="0"/>
              </a:rPr>
              <a:t>economy</a:t>
            </a:r>
            <a:r>
              <a:rPr lang="en-US" sz="3200" b="0" cap="none" dirty="0" smtClean="0">
                <a:latin typeface="Arial" panose="020B0604020202020204" pitchFamily="34" charset="0"/>
                <a:cs typeface="Arial" panose="020B0604020202020204" pitchFamily="34" charset="0"/>
              </a:rPr>
              <a:t>.</a:t>
            </a:r>
            <a:r>
              <a:rPr lang="hu-HU" sz="3200" b="0" cap="none" dirty="0">
                <a:latin typeface="Arial" panose="020B0604020202020204" pitchFamily="34" charset="0"/>
                <a:cs typeface="Arial" panose="020B0604020202020204" pitchFamily="34" charset="0"/>
              </a:rPr>
              <a:t/>
            </a:r>
            <a:br>
              <a:rPr lang="hu-HU" sz="3200" b="0" cap="none" dirty="0">
                <a:latin typeface="Arial" panose="020B0604020202020204" pitchFamily="34" charset="0"/>
                <a:cs typeface="Arial" panose="020B0604020202020204" pitchFamily="34" charset="0"/>
              </a:rPr>
            </a:br>
            <a:endParaRPr lang="hu-HU" sz="3200" b="0" cap="none" dirty="0">
              <a:latin typeface="Arial" panose="020B0604020202020204" pitchFamily="34" charset="0"/>
              <a:cs typeface="Arial" panose="020B0604020202020204" pitchFamily="34" charset="0"/>
            </a:endParaRPr>
          </a:p>
        </p:txBody>
      </p:sp>
      <p:sp>
        <p:nvSpPr>
          <p:cNvPr id="3" name="Alcím 2"/>
          <p:cNvSpPr>
            <a:spLocks noGrp="1"/>
          </p:cNvSpPr>
          <p:nvPr>
            <p:ph type="subTitle" idx="1"/>
          </p:nvPr>
        </p:nvSpPr>
        <p:spPr/>
        <p:txBody>
          <a:bodyPr/>
          <a:lstStyle/>
          <a:p>
            <a:r>
              <a:rPr lang="hu-HU" sz="2800" b="1" i="0" dirty="0" err="1" smtClean="0">
                <a:latin typeface="+mj-lt"/>
              </a:rPr>
              <a:t>To</a:t>
            </a:r>
            <a:r>
              <a:rPr lang="hu-HU" sz="2800" b="1" i="0" dirty="0" smtClean="0">
                <a:latin typeface="+mj-lt"/>
              </a:rPr>
              <a:t> sum </a:t>
            </a:r>
            <a:r>
              <a:rPr lang="hu-HU" sz="2800" b="1" i="0" dirty="0" err="1" smtClean="0">
                <a:latin typeface="+mj-lt"/>
              </a:rPr>
              <a:t>up</a:t>
            </a:r>
            <a:endParaRPr lang="hu-HU" sz="2800" b="1" i="0" dirty="0">
              <a:latin typeface="+mj-lt"/>
            </a:endParaRPr>
          </a:p>
        </p:txBody>
      </p:sp>
      <p:sp>
        <p:nvSpPr>
          <p:cNvPr id="4" name="Dia számának helye 3"/>
          <p:cNvSpPr>
            <a:spLocks noGrp="1"/>
          </p:cNvSpPr>
          <p:nvPr>
            <p:ph type="sldNum" sz="quarter" idx="11"/>
          </p:nvPr>
        </p:nvSpPr>
        <p:spPr/>
        <p:txBody>
          <a:bodyPr/>
          <a:lstStyle/>
          <a:p>
            <a:fld id="{19B51A1E-902D-48AF-9020-955120F399B6}" type="slidenum">
              <a:rPr lang="en-US" noProof="0" smtClean="0"/>
              <a:pPr/>
              <a:t>5</a:t>
            </a:fld>
            <a:endParaRPr lang="en-US" noProof="0" dirty="0"/>
          </a:p>
        </p:txBody>
      </p:sp>
      <p:pic>
        <p:nvPicPr>
          <p:cNvPr id="6" name="Kép 5"/>
          <p:cNvPicPr/>
          <p:nvPr/>
        </p:nvPicPr>
        <p:blipFill rotWithShape="1">
          <a:blip r:embed="rId2"/>
          <a:srcRect l="1156" t="39389" r="54862" b="7408"/>
          <a:stretch/>
        </p:blipFill>
        <p:spPr bwMode="auto">
          <a:xfrm>
            <a:off x="7899992" y="552893"/>
            <a:ext cx="3995064" cy="26581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944943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a:extLst>
              <a:ext uri="{FF2B5EF4-FFF2-40B4-BE49-F238E27FC236}">
                <a16:creationId xmlns:a16="http://schemas.microsoft.com/office/drawing/2014/main" xmlns="" id="{D4D7552C-2487-44D3-B47B-039B6E9A6EC6}"/>
              </a:ext>
            </a:extLst>
          </p:cNvPr>
          <p:cNvSpPr>
            <a:spLocks noGrp="1"/>
          </p:cNvSpPr>
          <p:nvPr>
            <p:ph type="title"/>
          </p:nvPr>
        </p:nvSpPr>
        <p:spPr/>
        <p:txBody>
          <a:bodyPr/>
          <a:lstStyle/>
          <a:p>
            <a:r>
              <a:rPr lang="en-US" dirty="0"/>
              <a:t>Image SLide</a:t>
            </a:r>
          </a:p>
        </p:txBody>
      </p:sp>
      <p:sp>
        <p:nvSpPr>
          <p:cNvPr id="4" name="Content Placeholder 3">
            <a:extLst>
              <a:ext uri="{FF2B5EF4-FFF2-40B4-BE49-F238E27FC236}">
                <a16:creationId xmlns:a16="http://schemas.microsoft.com/office/drawing/2014/main" xmlns="" id="{3B86E961-B76E-423F-995E-11B31E921437}"/>
              </a:ext>
            </a:extLst>
          </p:cNvPr>
          <p:cNvSpPr>
            <a:spLocks noGrp="1"/>
          </p:cNvSpPr>
          <p:nvPr>
            <p:ph sz="half" idx="1"/>
          </p:nvPr>
        </p:nvSpPr>
        <p:spPr>
          <a:xfrm>
            <a:off x="423949" y="448887"/>
            <a:ext cx="5480051" cy="5742363"/>
          </a:xfrm>
        </p:spPr>
        <p:txBody>
          <a:bodyPr/>
          <a:lstStyle/>
          <a:p>
            <a:r>
              <a:rPr lang="en-US" dirty="0" smtClean="0"/>
              <a:t> </a:t>
            </a:r>
            <a:endParaRPr lang="en-US" dirty="0"/>
          </a:p>
        </p:txBody>
      </p:sp>
      <p:sp>
        <p:nvSpPr>
          <p:cNvPr id="6" name="Slide Number Placeholder 5">
            <a:extLst>
              <a:ext uri="{FF2B5EF4-FFF2-40B4-BE49-F238E27FC236}">
                <a16:creationId xmlns:a16="http://schemas.microsoft.com/office/drawing/2014/main" xmlns="" id="{70202D98-AA1E-41BB-B94E-180311759C13}"/>
              </a:ext>
            </a:extLst>
          </p:cNvPr>
          <p:cNvSpPr>
            <a:spLocks noGrp="1"/>
          </p:cNvSpPr>
          <p:nvPr>
            <p:ph type="sldNum" sz="quarter" idx="15"/>
          </p:nvPr>
        </p:nvSpPr>
        <p:spPr/>
        <p:txBody>
          <a:bodyPr/>
          <a:lstStyle/>
          <a:p>
            <a:fld id="{19B51A1E-902D-48AF-9020-955120F399B6}" type="slidenum">
              <a:rPr lang="en-US" smtClean="0"/>
              <a:pPr/>
              <a:t>6</a:t>
            </a:fld>
            <a:endParaRPr lang="en-US" dirty="0"/>
          </a:p>
        </p:txBody>
      </p:sp>
      <p:pic>
        <p:nvPicPr>
          <p:cNvPr id="9" name="Picture Placeholder 8" descr="Running track with numbers">
            <a:extLst>
              <a:ext uri="{FF2B5EF4-FFF2-40B4-BE49-F238E27FC236}">
                <a16:creationId xmlns:a16="http://schemas.microsoft.com/office/drawing/2014/main" xmlns="" id="{0696A4C5-7918-4F00-8A44-96747CE8A92C}"/>
              </a:ext>
            </a:extLst>
          </p:cNvPr>
          <p:cNvPicPr>
            <a:picLocks noGrp="1" noChangeAspect="1"/>
          </p:cNvPicPr>
          <p:nvPr>
            <p:ph type="pic" sz="quarter" idx="14"/>
          </p:nvPr>
        </p:nvPicPr>
        <p:blipFill>
          <a:blip r:embed="rId3"/>
          <a:stretch>
            <a:fillRect/>
          </a:stretch>
        </p:blipFill>
        <p:spPr>
          <a:xfrm>
            <a:off x="6961754" y="848716"/>
            <a:ext cx="5077616" cy="5342534"/>
          </a:xfrm>
        </p:spPr>
      </p:pic>
      <p:sp>
        <p:nvSpPr>
          <p:cNvPr id="7" name="Title 1">
            <a:extLst>
              <a:ext uri="{FF2B5EF4-FFF2-40B4-BE49-F238E27FC236}">
                <a16:creationId xmlns:a16="http://schemas.microsoft.com/office/drawing/2014/main" xmlns="" id="{3560F281-4FF6-4617-A809-AC9C15ECF18A}"/>
              </a:ext>
            </a:extLst>
          </p:cNvPr>
          <p:cNvSpPr txBox="1">
            <a:spLocks/>
          </p:cNvSpPr>
          <p:nvPr/>
        </p:nvSpPr>
        <p:spPr>
          <a:xfrm>
            <a:off x="358800" y="-46105"/>
            <a:ext cx="5986681" cy="98998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a:lstStyle>
          <a:p>
            <a:r>
              <a:rPr lang="hu-HU" dirty="0" err="1" smtClean="0">
                <a:solidFill>
                  <a:schemeClr val="bg1">
                    <a:lumMod val="65000"/>
                  </a:schemeClr>
                </a:solidFill>
              </a:rPr>
              <a:t>What</a:t>
            </a:r>
            <a:r>
              <a:rPr lang="hu-HU" dirty="0" smtClean="0">
                <a:solidFill>
                  <a:schemeClr val="bg1">
                    <a:lumMod val="65000"/>
                  </a:schemeClr>
                </a:solidFill>
              </a:rPr>
              <a:t> is </a:t>
            </a:r>
            <a:r>
              <a:rPr lang="hu-HU" dirty="0" err="1" smtClean="0">
                <a:solidFill>
                  <a:schemeClr val="bg1">
                    <a:lumMod val="65000"/>
                  </a:schemeClr>
                </a:solidFill>
              </a:rPr>
              <a:t>Social</a:t>
            </a:r>
            <a:r>
              <a:rPr lang="hu-HU" dirty="0" smtClean="0">
                <a:solidFill>
                  <a:schemeClr val="bg1">
                    <a:lumMod val="65000"/>
                  </a:schemeClr>
                </a:solidFill>
              </a:rPr>
              <a:t> </a:t>
            </a:r>
            <a:r>
              <a:rPr lang="hu-HU" dirty="0" err="1" smtClean="0">
                <a:solidFill>
                  <a:schemeClr val="bg1">
                    <a:lumMod val="65000"/>
                  </a:schemeClr>
                </a:solidFill>
              </a:rPr>
              <a:t>Innovation</a:t>
            </a:r>
            <a:endParaRPr lang="en-US" sz="8000" dirty="0">
              <a:solidFill>
                <a:schemeClr val="tx1">
                  <a:lumMod val="95000"/>
                  <a:lumOff val="5000"/>
                </a:schemeClr>
              </a:solidFill>
            </a:endParaRPr>
          </a:p>
        </p:txBody>
      </p:sp>
      <p:sp>
        <p:nvSpPr>
          <p:cNvPr id="10" name="Slide Number Placeholder 5">
            <a:extLst>
              <a:ext uri="{FF2B5EF4-FFF2-40B4-BE49-F238E27FC236}">
                <a16:creationId xmlns:a16="http://schemas.microsoft.com/office/drawing/2014/main" xmlns="" id="{1C554D9F-1895-486E-BFBA-905BB2D29E08}"/>
              </a:ext>
            </a:extLst>
          </p:cNvPr>
          <p:cNvSpPr txBox="1">
            <a:spLocks/>
          </p:cNvSpPr>
          <p:nvPr/>
        </p:nvSpPr>
        <p:spPr>
          <a:xfrm>
            <a:off x="7038767" y="6330423"/>
            <a:ext cx="3551261" cy="27432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latin typeface="+mj-lt"/>
            </a:endParaRPr>
          </a:p>
        </p:txBody>
      </p:sp>
      <p:sp>
        <p:nvSpPr>
          <p:cNvPr id="11" name="Rectangle 4"/>
          <p:cNvSpPr txBox="1">
            <a:spLocks noChangeArrowheads="1"/>
          </p:cNvSpPr>
          <p:nvPr/>
        </p:nvSpPr>
        <p:spPr bwMode="auto">
          <a:xfrm>
            <a:off x="358800" y="882325"/>
            <a:ext cx="6418518" cy="8617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r" defTabSz="914400" rtl="0" eaLnBrk="1" latinLnBrk="0" hangingPunct="1">
              <a:lnSpc>
                <a:spcPct val="90000"/>
              </a:lnSpc>
              <a:spcBef>
                <a:spcPts val="1000"/>
              </a:spcBef>
              <a:buFont typeface="Arial" panose="020B0604020202020204" pitchFamily="34" charset="0"/>
              <a:buNone/>
              <a:defRPr sz="1800" i="1"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eaLnBrk="0" fontAlgn="base" hangingPunct="0">
              <a:lnSpc>
                <a:spcPct val="100000"/>
              </a:lnSpc>
              <a:spcBef>
                <a:spcPct val="0"/>
              </a:spcBef>
              <a:spcAft>
                <a:spcPct val="0"/>
              </a:spcAft>
            </a:pPr>
            <a:r>
              <a:rPr lang="hu-HU" altLang="hu-HU" sz="1500" i="0" dirty="0" smtClean="0">
                <a:latin typeface="+mj-lt"/>
              </a:rPr>
              <a:t>A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combination</a:t>
            </a:r>
            <a:r>
              <a:rPr lang="hu-HU" altLang="hu-HU" sz="1500" i="0" dirty="0">
                <a:solidFill>
                  <a:schemeClr val="bg1">
                    <a:lumMod val="50000"/>
                  </a:schemeClr>
                </a:solidFill>
                <a:latin typeface="+mj-lt"/>
              </a:rPr>
              <a:t> of </a:t>
            </a:r>
            <a:r>
              <a:rPr lang="hu-HU" altLang="hu-HU" sz="1500" i="0" dirty="0" err="1">
                <a:solidFill>
                  <a:schemeClr val="bg1">
                    <a:lumMod val="50000"/>
                  </a:schemeClr>
                </a:solidFill>
                <a:latin typeface="+mj-lt"/>
              </a:rPr>
              <a:t>social</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practices</a:t>
            </a:r>
            <a:r>
              <a:rPr lang="hu-HU" altLang="hu-HU" sz="1500" i="0" dirty="0">
                <a:solidFill>
                  <a:schemeClr val="bg1">
                    <a:lumMod val="50000"/>
                  </a:schemeClr>
                </a:solidFill>
                <a:latin typeface="+mj-lt"/>
              </a:rPr>
              <a:t> </a:t>
            </a:r>
            <a:r>
              <a:rPr lang="hu-HU" altLang="hu-HU" sz="1500" i="0" dirty="0" err="1">
                <a:latin typeface="+mj-lt"/>
              </a:rPr>
              <a:t>that</a:t>
            </a:r>
            <a:r>
              <a:rPr lang="hu-HU" altLang="hu-HU" sz="1500" i="0" dirty="0">
                <a:latin typeface="+mj-lt"/>
              </a:rPr>
              <a:t> </a:t>
            </a:r>
            <a:r>
              <a:rPr lang="hu-HU" altLang="hu-HU" sz="1500" i="0" dirty="0" err="1">
                <a:latin typeface="+mj-lt"/>
              </a:rPr>
              <a:t>can</a:t>
            </a:r>
            <a:r>
              <a:rPr lang="hu-HU" altLang="hu-HU" sz="1500" i="0" dirty="0">
                <a:latin typeface="+mj-lt"/>
              </a:rPr>
              <a:t> lead </a:t>
            </a:r>
            <a:r>
              <a:rPr lang="hu-HU" altLang="hu-HU" sz="1500" i="0" dirty="0" err="1">
                <a:latin typeface="+mj-lt"/>
              </a:rPr>
              <a:t>to</a:t>
            </a:r>
            <a:r>
              <a:rPr lang="hu-HU" altLang="hu-HU" sz="1500" i="0" dirty="0">
                <a:latin typeface="+mj-lt"/>
              </a:rPr>
              <a:t> a </a:t>
            </a:r>
            <a:r>
              <a:rPr lang="hu-HU" altLang="hu-HU" sz="1500" i="0" dirty="0" err="1">
                <a:latin typeface="+mj-lt"/>
              </a:rPr>
              <a:t>higher</a:t>
            </a:r>
            <a:r>
              <a:rPr lang="hu-HU" altLang="hu-HU" sz="1500" i="0" dirty="0">
                <a:latin typeface="+mj-lt"/>
              </a:rPr>
              <a:t> </a:t>
            </a:r>
            <a:r>
              <a:rPr lang="hu-HU" altLang="hu-HU" sz="1500" i="0" dirty="0" err="1">
                <a:latin typeface="+mj-lt"/>
              </a:rPr>
              <a:t>level</a:t>
            </a:r>
            <a:r>
              <a:rPr lang="hu-HU" altLang="hu-HU" sz="1500" i="0" dirty="0">
                <a:latin typeface="+mj-lt"/>
              </a:rPr>
              <a:t> of </a:t>
            </a:r>
            <a:r>
              <a:rPr lang="hu-HU" altLang="hu-HU" sz="1500" i="0" dirty="0" err="1">
                <a:latin typeface="+mj-lt"/>
              </a:rPr>
              <a:t>satisfaction</a:t>
            </a:r>
            <a:r>
              <a:rPr lang="hu-HU" altLang="hu-HU" sz="1500" i="0" dirty="0">
                <a:latin typeface="+mj-lt"/>
              </a:rPr>
              <a:t> </a:t>
            </a:r>
            <a:r>
              <a:rPr lang="hu-HU" altLang="hu-HU" sz="1500" i="0" dirty="0" err="1" smtClean="0">
                <a:latin typeface="+mj-lt"/>
              </a:rPr>
              <a:t>for</a:t>
            </a:r>
            <a:r>
              <a:rPr lang="hu-HU" altLang="hu-HU" sz="1500" i="0" dirty="0" smtClean="0">
                <a:latin typeface="+mj-lt"/>
              </a:rPr>
              <a:t> </a:t>
            </a:r>
            <a:r>
              <a:rPr lang="hu-HU" altLang="hu-HU" sz="1500" i="0" dirty="0" err="1" smtClean="0">
                <a:solidFill>
                  <a:schemeClr val="bg1">
                    <a:lumMod val="50000"/>
                  </a:schemeClr>
                </a:solidFill>
                <a:latin typeface="+mj-lt"/>
              </a:rPr>
              <a:t>social</a:t>
            </a:r>
            <a:r>
              <a:rPr lang="hu-HU" altLang="hu-HU" sz="1500" i="0" dirty="0" smtClean="0">
                <a:solidFill>
                  <a:schemeClr val="bg1">
                    <a:lumMod val="50000"/>
                  </a:schemeClr>
                </a:solidFill>
                <a:latin typeface="+mj-lt"/>
              </a:rPr>
              <a:t> </a:t>
            </a:r>
            <a:r>
              <a:rPr lang="hu-HU" altLang="hu-HU" sz="1500" i="0" dirty="0" err="1">
                <a:solidFill>
                  <a:schemeClr val="bg1">
                    <a:lumMod val="50000"/>
                  </a:schemeClr>
                </a:solidFill>
                <a:latin typeface="+mj-lt"/>
              </a:rPr>
              <a:t>needs</a:t>
            </a:r>
            <a:r>
              <a:rPr lang="hu-HU" altLang="hu-HU" sz="1500" i="0" dirty="0">
                <a:latin typeface="+mj-lt"/>
              </a:rPr>
              <a:t>. (</a:t>
            </a:r>
            <a:r>
              <a:rPr lang="hu-HU" altLang="hu-HU" sz="1500" i="0" dirty="0" err="1">
                <a:latin typeface="+mj-lt"/>
              </a:rPr>
              <a:t>Howaldt</a:t>
            </a:r>
            <a:r>
              <a:rPr lang="hu-HU" altLang="hu-HU" sz="1500" i="0" dirty="0">
                <a:latin typeface="+mj-lt"/>
              </a:rPr>
              <a:t> et </a:t>
            </a:r>
            <a:r>
              <a:rPr lang="hu-HU" altLang="hu-HU" sz="1500" i="0" dirty="0" err="1">
                <a:latin typeface="+mj-lt"/>
              </a:rPr>
              <a:t>al</a:t>
            </a:r>
            <a:r>
              <a:rPr lang="hu-HU" altLang="hu-HU" sz="1500" i="0" dirty="0">
                <a:latin typeface="+mj-lt"/>
              </a:rPr>
              <a:t>., 2014</a:t>
            </a:r>
            <a:r>
              <a:rPr lang="hu-HU" altLang="hu-HU" sz="1500" i="0" dirty="0" smtClean="0">
                <a:latin typeface="+mj-lt"/>
              </a:rPr>
              <a:t>).</a:t>
            </a:r>
          </a:p>
          <a:p>
            <a:pPr lvl="0" algn="just" eaLnBrk="0" fontAlgn="base" hangingPunct="0">
              <a:lnSpc>
                <a:spcPct val="100000"/>
              </a:lnSpc>
              <a:spcBef>
                <a:spcPct val="0"/>
              </a:spcBef>
              <a:spcAft>
                <a:spcPct val="0"/>
              </a:spcAft>
            </a:pPr>
            <a:endParaRPr lang="hu-HU" altLang="hu-HU" sz="1500" i="0" dirty="0">
              <a:latin typeface="+mj-lt"/>
            </a:endParaRPr>
          </a:p>
          <a:p>
            <a:pPr algn="just" eaLnBrk="0" fontAlgn="base" hangingPunct="0">
              <a:lnSpc>
                <a:spcPct val="100000"/>
              </a:lnSpc>
              <a:spcBef>
                <a:spcPct val="0"/>
              </a:spcBef>
              <a:spcAft>
                <a:spcPct val="0"/>
              </a:spcAft>
            </a:pPr>
            <a:r>
              <a:rPr lang="hu-HU" altLang="hu-HU" sz="1500" i="0" dirty="0">
                <a:latin typeface="+mj-lt"/>
              </a:rPr>
              <a:t>A </a:t>
            </a:r>
            <a:r>
              <a:rPr lang="hu-HU" altLang="hu-HU" sz="1500" i="0" dirty="0" err="1">
                <a:solidFill>
                  <a:schemeClr val="bg1">
                    <a:lumMod val="50000"/>
                  </a:schemeClr>
                </a:solidFill>
                <a:latin typeface="+mj-lt"/>
              </a:rPr>
              <a:t>novel</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combination</a:t>
            </a:r>
            <a:r>
              <a:rPr lang="hu-HU" altLang="hu-HU" sz="1500" i="0" dirty="0">
                <a:solidFill>
                  <a:schemeClr val="bg1">
                    <a:lumMod val="50000"/>
                  </a:schemeClr>
                </a:solidFill>
                <a:latin typeface="+mj-lt"/>
              </a:rPr>
              <a:t> of </a:t>
            </a:r>
            <a:r>
              <a:rPr lang="hu-HU" altLang="hu-HU" sz="1500" i="0" dirty="0" err="1">
                <a:solidFill>
                  <a:schemeClr val="bg1">
                    <a:lumMod val="50000"/>
                  </a:schemeClr>
                </a:solidFill>
                <a:latin typeface="+mj-lt"/>
              </a:rPr>
              <a:t>social</a:t>
            </a:r>
            <a:r>
              <a:rPr lang="hu-HU" altLang="hu-HU" sz="1500" i="0" dirty="0">
                <a:solidFill>
                  <a:schemeClr val="bg1">
                    <a:lumMod val="50000"/>
                  </a:schemeClr>
                </a:solidFill>
                <a:latin typeface="+mj-lt"/>
              </a:rPr>
              <a:t> </a:t>
            </a:r>
            <a:r>
              <a:rPr lang="hu-HU" altLang="hu-HU" sz="1500" i="0" dirty="0" err="1" smtClean="0">
                <a:solidFill>
                  <a:schemeClr val="bg1">
                    <a:lumMod val="50000"/>
                  </a:schemeClr>
                </a:solidFill>
                <a:latin typeface="+mj-lt"/>
              </a:rPr>
              <a:t>practices</a:t>
            </a:r>
            <a:r>
              <a:rPr lang="hu-HU" altLang="hu-HU" sz="1500" i="0" dirty="0" smtClean="0">
                <a:latin typeface="+mj-lt"/>
              </a:rPr>
              <a:t>, a </a:t>
            </a:r>
            <a:r>
              <a:rPr lang="hu-HU" altLang="hu-HU" sz="1500" i="0" dirty="0" err="1">
                <a:solidFill>
                  <a:schemeClr val="bg1">
                    <a:lumMod val="50000"/>
                  </a:schemeClr>
                </a:solidFill>
                <a:latin typeface="+mj-lt"/>
              </a:rPr>
              <a:t>higher</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level</a:t>
            </a:r>
            <a:r>
              <a:rPr lang="hu-HU" altLang="hu-HU" sz="1500" i="0" dirty="0">
                <a:solidFill>
                  <a:schemeClr val="bg1">
                    <a:lumMod val="50000"/>
                  </a:schemeClr>
                </a:solidFill>
                <a:latin typeface="+mj-lt"/>
              </a:rPr>
              <a:t> of </a:t>
            </a:r>
            <a:r>
              <a:rPr lang="hu-HU" altLang="hu-HU" sz="1500" i="0" dirty="0" err="1">
                <a:solidFill>
                  <a:schemeClr val="bg1">
                    <a:lumMod val="50000"/>
                  </a:schemeClr>
                </a:solidFill>
                <a:latin typeface="+mj-lt"/>
              </a:rPr>
              <a:t>cooperation</a:t>
            </a:r>
            <a:r>
              <a:rPr lang="hu-HU" altLang="hu-HU" sz="1500" i="0" dirty="0">
                <a:latin typeface="+mj-lt"/>
              </a:rPr>
              <a:t>, </a:t>
            </a:r>
            <a:r>
              <a:rPr lang="hu-HU" altLang="hu-HU" sz="1500" i="0" dirty="0" err="1">
                <a:latin typeface="+mj-lt"/>
              </a:rPr>
              <a:t>which</a:t>
            </a:r>
            <a:r>
              <a:rPr lang="hu-HU" altLang="hu-HU" sz="1500" i="0" dirty="0">
                <a:latin typeface="+mj-lt"/>
              </a:rPr>
              <a:t> </a:t>
            </a:r>
            <a:r>
              <a:rPr lang="hu-HU" altLang="hu-HU" sz="1500" i="0" dirty="0" err="1">
                <a:latin typeface="+mj-lt"/>
              </a:rPr>
              <a:t>can</a:t>
            </a:r>
            <a:r>
              <a:rPr lang="hu-HU" altLang="hu-HU" sz="1500" i="0" dirty="0">
                <a:latin typeface="+mj-lt"/>
              </a:rPr>
              <a:t> </a:t>
            </a:r>
            <a:r>
              <a:rPr lang="hu-HU" altLang="hu-HU" sz="1500" i="0" dirty="0" err="1">
                <a:latin typeface="+mj-lt"/>
              </a:rPr>
              <a:t>help</a:t>
            </a:r>
            <a:r>
              <a:rPr lang="hu-HU" altLang="hu-HU" sz="1500" i="0" dirty="0">
                <a:latin typeface="+mj-lt"/>
              </a:rPr>
              <a:t> </a:t>
            </a:r>
            <a:r>
              <a:rPr lang="hu-HU" altLang="hu-HU" sz="1500" i="0" dirty="0" err="1" smtClean="0">
                <a:latin typeface="+mj-lt"/>
              </a:rPr>
              <a:t>increase</a:t>
            </a:r>
            <a:r>
              <a:rPr lang="hu-HU" altLang="hu-HU" sz="1500" i="0" dirty="0" smtClean="0">
                <a:latin typeface="+mj-lt"/>
              </a:rPr>
              <a:t> </a:t>
            </a:r>
            <a:r>
              <a:rPr lang="hu-HU" altLang="hu-HU" sz="1500" i="0" dirty="0" err="1">
                <a:latin typeface="+mj-lt"/>
              </a:rPr>
              <a:t>the</a:t>
            </a:r>
            <a:r>
              <a:rPr lang="hu-HU" altLang="hu-HU" sz="1500" i="0" dirty="0">
                <a:latin typeface="+mj-lt"/>
              </a:rPr>
              <a:t> </a:t>
            </a:r>
            <a:r>
              <a:rPr lang="hu-HU" altLang="hu-HU" sz="1500" i="0" dirty="0" err="1">
                <a:latin typeface="+mj-lt"/>
              </a:rPr>
              <a:t>willingness</a:t>
            </a:r>
            <a:r>
              <a:rPr lang="hu-HU" altLang="hu-HU" sz="1500" i="0" dirty="0">
                <a:latin typeface="+mj-lt"/>
              </a:rPr>
              <a:t> of </a:t>
            </a:r>
            <a:r>
              <a:rPr lang="hu-HU" altLang="hu-HU" sz="1500" i="0" dirty="0" err="1">
                <a:latin typeface="+mj-lt"/>
              </a:rPr>
              <a:t>different</a:t>
            </a:r>
            <a:r>
              <a:rPr lang="hu-HU" altLang="hu-HU" sz="1500" i="0" dirty="0">
                <a:latin typeface="+mj-lt"/>
              </a:rPr>
              <a:t> </a:t>
            </a:r>
            <a:r>
              <a:rPr lang="hu-HU" altLang="hu-HU" sz="1500" i="0" dirty="0" err="1">
                <a:latin typeface="+mj-lt"/>
              </a:rPr>
              <a:t>groups</a:t>
            </a:r>
            <a:r>
              <a:rPr lang="hu-HU" altLang="hu-HU" sz="1500" i="0" dirty="0">
                <a:latin typeface="+mj-lt"/>
              </a:rPr>
              <a:t> in </a:t>
            </a:r>
            <a:r>
              <a:rPr lang="hu-HU" altLang="hu-HU" sz="1500" i="0" dirty="0" err="1">
                <a:latin typeface="+mj-lt"/>
              </a:rPr>
              <a:t>society</a:t>
            </a:r>
            <a:r>
              <a:rPr lang="hu-HU" altLang="hu-HU" sz="1500" i="0" dirty="0">
                <a:latin typeface="+mj-lt"/>
              </a:rPr>
              <a:t> </a:t>
            </a:r>
            <a:r>
              <a:rPr lang="hu-HU" altLang="hu-HU" sz="1500" i="0" dirty="0" err="1">
                <a:solidFill>
                  <a:schemeClr val="bg1">
                    <a:lumMod val="50000"/>
                  </a:schemeClr>
                </a:solidFill>
                <a:latin typeface="+mj-lt"/>
              </a:rPr>
              <a:t>to</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cooperate</a:t>
            </a:r>
            <a:r>
              <a:rPr lang="hu-HU" altLang="hu-HU" sz="1500" i="0" dirty="0">
                <a:solidFill>
                  <a:schemeClr val="bg1">
                    <a:lumMod val="50000"/>
                  </a:schemeClr>
                </a:solidFill>
                <a:latin typeface="+mj-lt"/>
              </a:rPr>
              <a:t>.</a:t>
            </a:r>
            <a:r>
              <a:rPr lang="hu-HU" altLang="hu-HU" sz="1500" i="0" dirty="0">
                <a:latin typeface="+mj-lt"/>
              </a:rPr>
              <a:t> The </a:t>
            </a:r>
            <a:r>
              <a:rPr lang="hu-HU" altLang="hu-HU" sz="1500" i="0" dirty="0" err="1">
                <a:latin typeface="+mj-lt"/>
              </a:rPr>
              <a:t>latter</a:t>
            </a:r>
            <a:r>
              <a:rPr lang="hu-HU" altLang="hu-HU" sz="1500" i="0" dirty="0">
                <a:latin typeface="+mj-lt"/>
              </a:rPr>
              <a:t> </a:t>
            </a:r>
            <a:r>
              <a:rPr lang="hu-HU" altLang="hu-HU" sz="1500" i="0" dirty="0" err="1">
                <a:latin typeface="+mj-lt"/>
              </a:rPr>
              <a:t>can</a:t>
            </a:r>
            <a:r>
              <a:rPr lang="hu-HU" altLang="hu-HU" sz="1500" i="0" dirty="0">
                <a:latin typeface="+mj-lt"/>
              </a:rPr>
              <a:t> </a:t>
            </a:r>
            <a:r>
              <a:rPr lang="hu-HU" altLang="hu-HU" sz="1500" i="0" dirty="0" err="1">
                <a:latin typeface="+mj-lt"/>
              </a:rPr>
              <a:t>contribute</a:t>
            </a:r>
            <a:r>
              <a:rPr lang="hu-HU" altLang="hu-HU" sz="1500" i="0" dirty="0">
                <a:latin typeface="+mj-lt"/>
              </a:rPr>
              <a:t> </a:t>
            </a:r>
            <a:r>
              <a:rPr lang="hu-HU" altLang="hu-HU" sz="1500" i="0" dirty="0" err="1">
                <a:latin typeface="+mj-lt"/>
              </a:rPr>
              <a:t>to</a:t>
            </a:r>
            <a:r>
              <a:rPr lang="hu-HU" altLang="hu-HU" sz="1500" i="0" dirty="0">
                <a:latin typeface="+mj-lt"/>
              </a:rPr>
              <a:t> </a:t>
            </a:r>
            <a:r>
              <a:rPr lang="hu-HU" altLang="hu-HU" sz="1500" i="0" dirty="0" err="1">
                <a:latin typeface="+mj-lt"/>
              </a:rPr>
              <a:t>reducing</a:t>
            </a:r>
            <a:r>
              <a:rPr lang="hu-HU" altLang="hu-HU" sz="1500" i="0" dirty="0">
                <a:latin typeface="+mj-lt"/>
              </a:rPr>
              <a:t> </a:t>
            </a:r>
            <a:r>
              <a:rPr lang="hu-HU" altLang="hu-HU" sz="1500" i="0" dirty="0" err="1">
                <a:latin typeface="+mj-lt"/>
              </a:rPr>
              <a:t>social</a:t>
            </a:r>
            <a:r>
              <a:rPr lang="hu-HU" altLang="hu-HU" sz="1500" i="0" dirty="0">
                <a:latin typeface="+mj-lt"/>
              </a:rPr>
              <a:t> </a:t>
            </a:r>
            <a:r>
              <a:rPr lang="hu-HU" altLang="hu-HU" sz="1500" i="0" dirty="0" err="1">
                <a:latin typeface="+mj-lt"/>
              </a:rPr>
              <a:t>disparities</a:t>
            </a:r>
            <a:r>
              <a:rPr lang="hu-HU" altLang="hu-HU" sz="1500" i="0" dirty="0">
                <a:latin typeface="+mj-lt"/>
              </a:rPr>
              <a:t> and meeting </a:t>
            </a:r>
            <a:r>
              <a:rPr lang="hu-HU" altLang="hu-HU" sz="1500" i="0" dirty="0" err="1">
                <a:latin typeface="+mj-lt"/>
              </a:rPr>
              <a:t>needs</a:t>
            </a:r>
            <a:r>
              <a:rPr lang="hu-HU" altLang="hu-HU" sz="1500" i="0" dirty="0">
                <a:latin typeface="+mj-lt"/>
              </a:rPr>
              <a:t> </a:t>
            </a:r>
            <a:r>
              <a:rPr lang="hu-HU" altLang="hu-HU" sz="1500" i="0" dirty="0" err="1">
                <a:latin typeface="+mj-lt"/>
              </a:rPr>
              <a:t>that</a:t>
            </a:r>
            <a:r>
              <a:rPr lang="hu-HU" altLang="hu-HU" sz="1500" i="0" dirty="0">
                <a:latin typeface="+mj-lt"/>
              </a:rPr>
              <a:t> </a:t>
            </a:r>
            <a:r>
              <a:rPr lang="hu-HU" altLang="hu-HU" sz="1500" i="0" dirty="0" err="1">
                <a:latin typeface="+mj-lt"/>
              </a:rPr>
              <a:t>cannot</a:t>
            </a:r>
            <a:r>
              <a:rPr lang="hu-HU" altLang="hu-HU" sz="1500" i="0" dirty="0">
                <a:latin typeface="+mj-lt"/>
              </a:rPr>
              <a:t> be </a:t>
            </a:r>
            <a:r>
              <a:rPr lang="hu-HU" altLang="hu-HU" sz="1500" i="0" dirty="0" err="1">
                <a:latin typeface="+mj-lt"/>
              </a:rPr>
              <a:t>met</a:t>
            </a:r>
            <a:r>
              <a:rPr lang="hu-HU" altLang="hu-HU" sz="1500" i="0" dirty="0">
                <a:latin typeface="+mj-lt"/>
              </a:rPr>
              <a:t> </a:t>
            </a:r>
            <a:r>
              <a:rPr lang="hu-HU" altLang="hu-HU" sz="1500" i="0" dirty="0" err="1">
                <a:latin typeface="+mj-lt"/>
              </a:rPr>
              <a:t>by</a:t>
            </a:r>
            <a:r>
              <a:rPr lang="hu-HU" altLang="hu-HU" sz="1500" i="0" dirty="0">
                <a:latin typeface="+mj-lt"/>
              </a:rPr>
              <a:t> </a:t>
            </a:r>
            <a:r>
              <a:rPr lang="hu-HU" altLang="hu-HU" sz="1500" i="0" dirty="0" err="1">
                <a:latin typeface="+mj-lt"/>
              </a:rPr>
              <a:t>the</a:t>
            </a:r>
            <a:r>
              <a:rPr lang="hu-HU" altLang="hu-HU" sz="1500" i="0" dirty="0">
                <a:latin typeface="+mj-lt"/>
              </a:rPr>
              <a:t> market. (</a:t>
            </a:r>
            <a:r>
              <a:rPr lang="hu-HU" altLang="hu-HU" sz="1500" i="0" dirty="0" err="1">
                <a:latin typeface="+mj-lt"/>
              </a:rPr>
              <a:t>Rehfeld</a:t>
            </a:r>
            <a:r>
              <a:rPr lang="hu-HU" altLang="hu-HU" sz="1500" i="0" dirty="0">
                <a:latin typeface="+mj-lt"/>
              </a:rPr>
              <a:t> et </a:t>
            </a:r>
            <a:r>
              <a:rPr lang="hu-HU" altLang="hu-HU" sz="1500" i="0" dirty="0" err="1">
                <a:latin typeface="+mj-lt"/>
              </a:rPr>
              <a:t>al</a:t>
            </a:r>
            <a:r>
              <a:rPr lang="hu-HU" altLang="hu-HU" sz="1500" i="0" dirty="0">
                <a:latin typeface="+mj-lt"/>
              </a:rPr>
              <a:t>., 2015). </a:t>
            </a:r>
            <a:endParaRPr lang="hu-HU" altLang="hu-HU" sz="1500" i="0" dirty="0" smtClean="0">
              <a:latin typeface="+mj-lt"/>
            </a:endParaRPr>
          </a:p>
          <a:p>
            <a:pPr algn="just" eaLnBrk="0" fontAlgn="base" hangingPunct="0">
              <a:lnSpc>
                <a:spcPct val="100000"/>
              </a:lnSpc>
              <a:spcBef>
                <a:spcPct val="0"/>
              </a:spcBef>
              <a:spcAft>
                <a:spcPct val="0"/>
              </a:spcAft>
            </a:pPr>
            <a:endParaRPr lang="hu-HU" altLang="hu-HU" sz="1500" i="0" dirty="0" smtClean="0">
              <a:latin typeface="+mj-lt"/>
            </a:endParaRPr>
          </a:p>
          <a:p>
            <a:pPr algn="just" eaLnBrk="0" fontAlgn="base" hangingPunct="0">
              <a:lnSpc>
                <a:spcPct val="100000"/>
              </a:lnSpc>
              <a:spcBef>
                <a:spcPct val="0"/>
              </a:spcBef>
              <a:spcAft>
                <a:spcPct val="0"/>
              </a:spcAft>
            </a:pPr>
            <a:r>
              <a:rPr lang="en-US" altLang="hu-HU" sz="1500" i="0" dirty="0" smtClean="0">
                <a:latin typeface="+mj-lt"/>
              </a:rPr>
              <a:t>Social </a:t>
            </a:r>
            <a:r>
              <a:rPr lang="en-US" altLang="hu-HU" sz="1500" i="0" dirty="0">
                <a:latin typeface="+mj-lt"/>
              </a:rPr>
              <a:t>innovations are also micro-regional </a:t>
            </a:r>
            <a:r>
              <a:rPr lang="en-US" altLang="hu-HU" sz="1500" i="0" dirty="0">
                <a:solidFill>
                  <a:schemeClr val="bg1">
                    <a:lumMod val="50000"/>
                  </a:schemeClr>
                </a:solidFill>
                <a:latin typeface="+mj-lt"/>
              </a:rPr>
              <a:t>organizations </a:t>
            </a:r>
          </a:p>
          <a:p>
            <a:pPr algn="just" eaLnBrk="0" fontAlgn="base" hangingPunct="0">
              <a:lnSpc>
                <a:spcPct val="100000"/>
              </a:lnSpc>
              <a:spcBef>
                <a:spcPct val="0"/>
              </a:spcBef>
              <a:spcAft>
                <a:spcPct val="0"/>
              </a:spcAft>
            </a:pPr>
            <a:r>
              <a:rPr lang="en-US" altLang="hu-HU" sz="1500" i="0" dirty="0">
                <a:latin typeface="+mj-lt"/>
              </a:rPr>
              <a:t>that emerged as a bottom-up initiative in the first half of the 1990s and became part of the implementation of regional innovations. (</a:t>
            </a:r>
            <a:r>
              <a:rPr lang="en-US" altLang="hu-HU" sz="1500" i="0" dirty="0" err="1">
                <a:latin typeface="+mj-lt"/>
              </a:rPr>
              <a:t>Éva</a:t>
            </a:r>
            <a:r>
              <a:rPr lang="en-US" altLang="hu-HU" sz="1500" i="0" dirty="0">
                <a:latin typeface="+mj-lt"/>
              </a:rPr>
              <a:t> G. </a:t>
            </a:r>
            <a:r>
              <a:rPr lang="en-US" altLang="hu-HU" sz="1500" i="0" dirty="0" err="1">
                <a:latin typeface="+mj-lt"/>
              </a:rPr>
              <a:t>Fekete</a:t>
            </a:r>
            <a:r>
              <a:rPr lang="en-US" altLang="hu-HU" sz="1500" i="0" dirty="0">
                <a:latin typeface="+mj-lt"/>
              </a:rPr>
              <a:t>, 2001).</a:t>
            </a:r>
          </a:p>
          <a:p>
            <a:pPr algn="just" eaLnBrk="0" fontAlgn="base" hangingPunct="0">
              <a:lnSpc>
                <a:spcPct val="100000"/>
              </a:lnSpc>
              <a:spcBef>
                <a:spcPct val="0"/>
              </a:spcBef>
              <a:spcAft>
                <a:spcPct val="0"/>
              </a:spcAft>
            </a:pPr>
            <a:endParaRPr lang="hu-HU" altLang="hu-HU" sz="1500" i="0" dirty="0" smtClean="0">
              <a:latin typeface="+mj-lt"/>
            </a:endParaRPr>
          </a:p>
          <a:p>
            <a:pPr lvl="0" algn="just" eaLnBrk="0" fontAlgn="base" hangingPunct="0">
              <a:lnSpc>
                <a:spcPct val="100000"/>
              </a:lnSpc>
              <a:spcBef>
                <a:spcPct val="0"/>
              </a:spcBef>
              <a:spcAft>
                <a:spcPct val="0"/>
              </a:spcAft>
            </a:pPr>
            <a:r>
              <a:rPr lang="hu-HU" altLang="hu-HU" sz="1500" i="0" dirty="0" err="1" smtClean="0">
                <a:latin typeface="+mj-lt"/>
              </a:rPr>
              <a:t>Social</a:t>
            </a:r>
            <a:r>
              <a:rPr lang="hu-HU" altLang="hu-HU" sz="1500" i="0" dirty="0" smtClean="0">
                <a:latin typeface="+mj-lt"/>
              </a:rPr>
              <a:t> </a:t>
            </a:r>
            <a:r>
              <a:rPr lang="hu-HU" altLang="hu-HU" sz="1500" i="0" dirty="0" err="1">
                <a:latin typeface="+mj-lt"/>
              </a:rPr>
              <a:t>innovation</a:t>
            </a:r>
            <a:r>
              <a:rPr lang="hu-HU" altLang="hu-HU" sz="1500" i="0" dirty="0">
                <a:latin typeface="+mj-lt"/>
              </a:rPr>
              <a:t> is </a:t>
            </a:r>
            <a:r>
              <a:rPr lang="hu-HU" altLang="hu-HU" sz="1500" i="0" dirty="0" err="1">
                <a:solidFill>
                  <a:schemeClr val="bg1">
                    <a:lumMod val="50000"/>
                  </a:schemeClr>
                </a:solidFill>
                <a:latin typeface="+mj-lt"/>
              </a:rPr>
              <a:t>any</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approach</a:t>
            </a:r>
            <a:r>
              <a:rPr lang="hu-HU" altLang="hu-HU" sz="1500" i="0" dirty="0">
                <a:solidFill>
                  <a:schemeClr val="bg1">
                    <a:lumMod val="50000"/>
                  </a:schemeClr>
                </a:solidFill>
                <a:latin typeface="+mj-lt"/>
              </a:rPr>
              <a:t>, </a:t>
            </a:r>
            <a:r>
              <a:rPr lang="hu-HU" altLang="hu-HU" sz="1500" i="0" dirty="0" err="1" smtClean="0">
                <a:solidFill>
                  <a:schemeClr val="bg1">
                    <a:lumMod val="50000"/>
                  </a:schemeClr>
                </a:solidFill>
                <a:latin typeface="+mj-lt"/>
              </a:rPr>
              <a:t>paradigm</a:t>
            </a:r>
            <a:r>
              <a:rPr lang="hu-HU" altLang="hu-HU" sz="1500" i="0" dirty="0" smtClean="0">
                <a:solidFill>
                  <a:schemeClr val="bg1">
                    <a:lumMod val="50000"/>
                  </a:schemeClr>
                </a:solidFill>
                <a:latin typeface="+mj-lt"/>
              </a:rPr>
              <a:t> </a:t>
            </a:r>
            <a:r>
              <a:rPr lang="hu-HU" altLang="hu-HU" sz="1500" i="0" dirty="0">
                <a:solidFill>
                  <a:schemeClr val="bg1">
                    <a:lumMod val="50000"/>
                  </a:schemeClr>
                </a:solidFill>
                <a:latin typeface="+mj-lt"/>
              </a:rPr>
              <a:t>and </a:t>
            </a:r>
            <a:r>
              <a:rPr lang="hu-HU" altLang="hu-HU" sz="1500" i="0" dirty="0" err="1">
                <a:solidFill>
                  <a:schemeClr val="bg1">
                    <a:lumMod val="50000"/>
                  </a:schemeClr>
                </a:solidFill>
                <a:latin typeface="+mj-lt"/>
              </a:rPr>
              <a:t>related</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product</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process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practice</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network</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that</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differs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from</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the</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previous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practice</a:t>
            </a:r>
            <a:r>
              <a:rPr lang="hu-HU" altLang="hu-HU" sz="1500" i="0" dirty="0">
                <a:latin typeface="+mj-lt"/>
              </a:rPr>
              <a:t>, </a:t>
            </a:r>
            <a:r>
              <a:rPr lang="hu-HU" altLang="hu-HU" sz="1500" i="0" dirty="0" err="1">
                <a:latin typeface="+mj-lt"/>
              </a:rPr>
              <a:t>which</a:t>
            </a:r>
            <a:r>
              <a:rPr lang="hu-HU" altLang="hu-HU" sz="1500" i="0" dirty="0">
                <a:latin typeface="+mj-lt"/>
              </a:rPr>
              <a:t> </a:t>
            </a:r>
            <a:r>
              <a:rPr lang="hu-HU" altLang="hu-HU" sz="1500" i="0" dirty="0" err="1">
                <a:latin typeface="+mj-lt"/>
              </a:rPr>
              <a:t>aims</a:t>
            </a:r>
            <a:r>
              <a:rPr lang="hu-HU" altLang="hu-HU" sz="1500" i="0" dirty="0">
                <a:latin typeface="+mj-lt"/>
              </a:rPr>
              <a:t> </a:t>
            </a:r>
            <a:r>
              <a:rPr lang="hu-HU" altLang="hu-HU" sz="1500" i="0" dirty="0" err="1">
                <a:latin typeface="+mj-lt"/>
              </a:rPr>
              <a:t>to</a:t>
            </a:r>
            <a:r>
              <a:rPr lang="hu-HU" altLang="hu-HU" sz="1500" i="0" dirty="0">
                <a:latin typeface="+mj-lt"/>
              </a:rPr>
              <a:t> </a:t>
            </a:r>
            <a:r>
              <a:rPr lang="hu-HU" altLang="hu-HU" sz="1500" i="0" dirty="0" err="1">
                <a:latin typeface="+mj-lt"/>
              </a:rPr>
              <a:t>solve</a:t>
            </a:r>
            <a:r>
              <a:rPr lang="hu-HU" altLang="hu-HU" sz="1500" i="0" dirty="0">
                <a:latin typeface="+mj-lt"/>
              </a:rPr>
              <a:t> </a:t>
            </a:r>
            <a:r>
              <a:rPr lang="hu-HU" altLang="hu-HU" sz="1500" i="0" dirty="0" err="1">
                <a:latin typeface="+mj-lt"/>
              </a:rPr>
              <a:t>the</a:t>
            </a:r>
            <a:r>
              <a:rPr lang="hu-HU" altLang="hu-HU" sz="1500" i="0" dirty="0">
                <a:latin typeface="+mj-lt"/>
              </a:rPr>
              <a:t> </a:t>
            </a:r>
            <a:r>
              <a:rPr lang="hu-HU" altLang="hu-HU" sz="1500" i="0" dirty="0" err="1">
                <a:latin typeface="+mj-lt"/>
              </a:rPr>
              <a:t>problems</a:t>
            </a:r>
            <a:r>
              <a:rPr lang="hu-HU" altLang="hu-HU" sz="1500" i="0" dirty="0">
                <a:latin typeface="+mj-lt"/>
              </a:rPr>
              <a:t> and </a:t>
            </a:r>
            <a:r>
              <a:rPr lang="hu-HU" altLang="hu-HU" sz="1500" i="0" dirty="0" err="1">
                <a:latin typeface="+mj-lt"/>
              </a:rPr>
              <a:t>needs</a:t>
            </a:r>
            <a:r>
              <a:rPr lang="hu-HU" altLang="hu-HU" sz="1500" i="0" dirty="0">
                <a:latin typeface="+mj-lt"/>
              </a:rPr>
              <a:t> </a:t>
            </a:r>
            <a:r>
              <a:rPr lang="hu-HU" altLang="hu-HU" sz="1500" i="0" dirty="0" err="1">
                <a:latin typeface="+mj-lt"/>
              </a:rPr>
              <a:t>that</a:t>
            </a:r>
            <a:r>
              <a:rPr lang="hu-HU" altLang="hu-HU" sz="1500" i="0" dirty="0">
                <a:latin typeface="+mj-lt"/>
              </a:rPr>
              <a:t> </a:t>
            </a:r>
            <a:r>
              <a:rPr lang="hu-HU" altLang="hu-HU" sz="1500" i="0" dirty="0" err="1">
                <a:latin typeface="+mj-lt"/>
              </a:rPr>
              <a:t>arise</a:t>
            </a:r>
            <a:r>
              <a:rPr lang="hu-HU" altLang="hu-HU" sz="1500" i="0" dirty="0">
                <a:latin typeface="+mj-lt"/>
              </a:rPr>
              <a:t> in </a:t>
            </a:r>
            <a:r>
              <a:rPr lang="hu-HU" altLang="hu-HU" sz="1500" i="0" dirty="0" err="1">
                <a:latin typeface="+mj-lt"/>
              </a:rPr>
              <a:t>society</a:t>
            </a:r>
            <a:r>
              <a:rPr lang="hu-HU" altLang="hu-HU" sz="1500" i="0" dirty="0">
                <a:latin typeface="+mj-lt"/>
              </a:rPr>
              <a:t>, </a:t>
            </a:r>
            <a:r>
              <a:rPr lang="hu-HU" altLang="hu-HU" sz="1500" i="0" dirty="0" err="1">
                <a:latin typeface="+mj-lt"/>
              </a:rPr>
              <a:t>while</a:t>
            </a:r>
            <a:r>
              <a:rPr lang="hu-HU" altLang="hu-HU" sz="1500" i="0" dirty="0">
                <a:latin typeface="+mj-lt"/>
              </a:rPr>
              <a:t> </a:t>
            </a:r>
            <a:r>
              <a:rPr lang="hu-HU" altLang="hu-HU" sz="1500" i="0" dirty="0" err="1">
                <a:solidFill>
                  <a:schemeClr val="bg1">
                    <a:lumMod val="50000"/>
                  </a:schemeClr>
                </a:solidFill>
                <a:latin typeface="+mj-lt"/>
              </a:rPr>
              <a:t>creating</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values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attitudes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social</a:t>
            </a:r>
            <a:r>
              <a:rPr lang="hu-HU" altLang="hu-HU" sz="1500" i="0" dirty="0">
                <a:solidFill>
                  <a:schemeClr val="bg1">
                    <a:lumMod val="50000"/>
                  </a:schemeClr>
                </a:solidFill>
                <a:latin typeface="+mj-lt"/>
              </a:rPr>
              <a:t> relations, </a:t>
            </a:r>
            <a:r>
              <a:rPr lang="hu-HU" altLang="hu-HU" sz="1500" i="0" dirty="0" err="1">
                <a:solidFill>
                  <a:schemeClr val="bg1">
                    <a:lumMod val="50000"/>
                  </a:schemeClr>
                </a:solidFill>
                <a:latin typeface="+mj-lt"/>
              </a:rPr>
              <a:t>possibly</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structures</a:t>
            </a:r>
            <a:r>
              <a:rPr lang="hu-HU" altLang="hu-HU" sz="1500" i="0" dirty="0">
                <a:solidFill>
                  <a:schemeClr val="bg1">
                    <a:lumMod val="50000"/>
                  </a:schemeClr>
                </a:solidFill>
                <a:latin typeface="+mj-lt"/>
              </a:rPr>
              <a:t> </a:t>
            </a:r>
            <a:r>
              <a:rPr lang="hu-HU" altLang="hu-HU" sz="1500" i="0" dirty="0" err="1">
                <a:latin typeface="+mj-lt"/>
              </a:rPr>
              <a:t>will</a:t>
            </a:r>
            <a:r>
              <a:rPr lang="hu-HU" altLang="hu-HU" sz="1500" i="0" dirty="0">
                <a:latin typeface="+mj-lt"/>
              </a:rPr>
              <a:t> be </a:t>
            </a:r>
            <a:r>
              <a:rPr lang="hu-HU" altLang="hu-HU" sz="1500" i="0" dirty="0" err="1">
                <a:latin typeface="+mj-lt"/>
              </a:rPr>
              <a:t>created</a:t>
            </a:r>
            <a:r>
              <a:rPr lang="hu-HU" altLang="hu-HU" sz="1500" i="0" dirty="0">
                <a:latin typeface="+mj-lt"/>
              </a:rPr>
              <a:t>. (Nemes – Varga, 2015). </a:t>
            </a:r>
            <a:endParaRPr lang="hu-HU" altLang="hu-HU" sz="1500" i="0" dirty="0" smtClean="0">
              <a:latin typeface="+mj-lt"/>
            </a:endParaRPr>
          </a:p>
          <a:p>
            <a:pPr algn="just" eaLnBrk="0" fontAlgn="base" hangingPunct="0">
              <a:lnSpc>
                <a:spcPct val="100000"/>
              </a:lnSpc>
              <a:spcBef>
                <a:spcPct val="0"/>
              </a:spcBef>
              <a:spcAft>
                <a:spcPct val="0"/>
              </a:spcAft>
            </a:pPr>
            <a:endParaRPr lang="hu-HU" altLang="hu-HU" sz="1500" i="0" dirty="0" smtClean="0">
              <a:latin typeface="+mj-lt"/>
            </a:endParaRPr>
          </a:p>
          <a:p>
            <a:pPr algn="just" eaLnBrk="0" fontAlgn="base" hangingPunct="0">
              <a:lnSpc>
                <a:spcPct val="100000"/>
              </a:lnSpc>
              <a:spcBef>
                <a:spcPct val="0"/>
              </a:spcBef>
              <a:spcAft>
                <a:spcPct val="0"/>
              </a:spcAft>
            </a:pPr>
            <a:r>
              <a:rPr lang="hu-HU" altLang="hu-HU" sz="1500" i="0" dirty="0" err="1" smtClean="0">
                <a:latin typeface="+mj-lt"/>
              </a:rPr>
              <a:t>Social</a:t>
            </a:r>
            <a:r>
              <a:rPr lang="hu-HU" altLang="hu-HU" sz="1500" i="0" dirty="0" smtClean="0">
                <a:latin typeface="+mj-lt"/>
              </a:rPr>
              <a:t> </a:t>
            </a:r>
            <a:r>
              <a:rPr lang="hu-HU" altLang="hu-HU" sz="1500" i="0" dirty="0" err="1">
                <a:latin typeface="+mj-lt"/>
              </a:rPr>
              <a:t>innovation</a:t>
            </a:r>
            <a:r>
              <a:rPr lang="hu-HU" altLang="hu-HU" sz="1500" i="0" dirty="0">
                <a:latin typeface="+mj-lt"/>
              </a:rPr>
              <a:t> is </a:t>
            </a:r>
            <a:r>
              <a:rPr lang="hu-HU" altLang="hu-HU" sz="1500" i="0" dirty="0" err="1">
                <a:latin typeface="+mj-lt"/>
              </a:rPr>
              <a:t>the</a:t>
            </a:r>
            <a:r>
              <a:rPr lang="hu-HU" altLang="hu-HU" sz="1500" i="0" dirty="0">
                <a:latin typeface="+mj-lt"/>
              </a:rPr>
              <a:t> </a:t>
            </a:r>
            <a:r>
              <a:rPr lang="hu-HU" altLang="hu-HU" sz="1500" i="0" dirty="0" err="1">
                <a:latin typeface="+mj-lt"/>
              </a:rPr>
              <a:t>development</a:t>
            </a:r>
            <a:r>
              <a:rPr lang="hu-HU" altLang="hu-HU" sz="1500" i="0" dirty="0">
                <a:latin typeface="+mj-lt"/>
              </a:rPr>
              <a:t> and </a:t>
            </a:r>
            <a:r>
              <a:rPr lang="hu-HU" altLang="hu-HU" sz="1500" i="0" dirty="0" err="1">
                <a:latin typeface="+mj-lt"/>
              </a:rPr>
              <a:t>implementation</a:t>
            </a:r>
            <a:r>
              <a:rPr lang="hu-HU" altLang="hu-HU" sz="1500" i="0" dirty="0">
                <a:latin typeface="+mj-lt"/>
              </a:rPr>
              <a:t> of </a:t>
            </a:r>
            <a:r>
              <a:rPr lang="hu-HU" altLang="hu-HU" sz="1500" i="0" dirty="0" err="1">
                <a:latin typeface="+mj-lt"/>
              </a:rPr>
              <a:t>new</a:t>
            </a:r>
            <a:r>
              <a:rPr lang="hu-HU" altLang="hu-HU" sz="1500" i="0" dirty="0">
                <a:latin typeface="+mj-lt"/>
              </a:rPr>
              <a:t> </a:t>
            </a:r>
            <a:r>
              <a:rPr lang="hu-HU" altLang="hu-HU" sz="1500" i="0" dirty="0" err="1">
                <a:latin typeface="+mj-lt"/>
              </a:rPr>
              <a:t>ideas</a:t>
            </a:r>
            <a:r>
              <a:rPr lang="hu-HU" altLang="hu-HU" sz="1500" i="0" dirty="0">
                <a:latin typeface="+mj-lt"/>
              </a:rPr>
              <a:t> (</a:t>
            </a:r>
            <a:r>
              <a:rPr lang="hu-HU" altLang="hu-HU" sz="1500" i="0" dirty="0" err="1">
                <a:latin typeface="+mj-lt"/>
              </a:rPr>
              <a:t>product</a:t>
            </a:r>
            <a:r>
              <a:rPr lang="hu-HU" altLang="hu-HU" sz="1500" i="0" dirty="0">
                <a:latin typeface="+mj-lt"/>
              </a:rPr>
              <a:t>, service, </a:t>
            </a:r>
            <a:r>
              <a:rPr lang="hu-HU" altLang="hu-HU" sz="1500" i="0" dirty="0" err="1">
                <a:latin typeface="+mj-lt"/>
              </a:rPr>
              <a:t>model</a:t>
            </a:r>
            <a:r>
              <a:rPr lang="hu-HU" altLang="hu-HU" sz="1500" i="0" dirty="0">
                <a:latin typeface="+mj-lt"/>
              </a:rPr>
              <a:t>) </a:t>
            </a:r>
            <a:r>
              <a:rPr lang="hu-HU" altLang="hu-HU" sz="1500" i="0" dirty="0" err="1">
                <a:latin typeface="+mj-lt"/>
              </a:rPr>
              <a:t>that</a:t>
            </a:r>
            <a:r>
              <a:rPr lang="hu-HU" altLang="hu-HU" sz="1500" i="0" dirty="0">
                <a:latin typeface="+mj-lt"/>
              </a:rPr>
              <a:t> </a:t>
            </a:r>
            <a:r>
              <a:rPr lang="hu-HU" altLang="hu-HU" sz="1500" i="0" dirty="0" err="1">
                <a:latin typeface="+mj-lt"/>
              </a:rPr>
              <a:t>meet</a:t>
            </a:r>
            <a:r>
              <a:rPr lang="hu-HU" altLang="hu-HU" sz="1500" i="0" dirty="0">
                <a:latin typeface="+mj-lt"/>
              </a:rPr>
              <a:t> </a:t>
            </a:r>
            <a:r>
              <a:rPr lang="hu-HU" altLang="hu-HU" sz="1500" i="0" dirty="0" err="1">
                <a:latin typeface="+mj-lt"/>
              </a:rPr>
              <a:t>social</a:t>
            </a:r>
            <a:r>
              <a:rPr lang="hu-HU" altLang="hu-HU" sz="1500" i="0" dirty="0">
                <a:latin typeface="+mj-lt"/>
              </a:rPr>
              <a:t> </a:t>
            </a:r>
            <a:r>
              <a:rPr lang="hu-HU" altLang="hu-HU" sz="1500" i="0" dirty="0" err="1">
                <a:latin typeface="+mj-lt"/>
              </a:rPr>
              <a:t>needs</a:t>
            </a:r>
            <a:r>
              <a:rPr lang="hu-HU" altLang="hu-HU" sz="1500" i="0" dirty="0">
                <a:latin typeface="+mj-lt"/>
              </a:rPr>
              <a:t> and </a:t>
            </a:r>
            <a:r>
              <a:rPr lang="hu-HU" altLang="hu-HU" sz="1500" i="0" dirty="0" err="1">
                <a:solidFill>
                  <a:schemeClr val="bg1">
                    <a:lumMod val="50000"/>
                  </a:schemeClr>
                </a:solidFill>
                <a:latin typeface="+mj-lt"/>
              </a:rPr>
              <a:t>create</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new</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social</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relationships</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or</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collaborations</a:t>
            </a:r>
            <a:r>
              <a:rPr lang="hu-HU" altLang="hu-HU" sz="1500" i="0" dirty="0">
                <a:solidFill>
                  <a:schemeClr val="bg1">
                    <a:lumMod val="50000"/>
                  </a:schemeClr>
                </a:solidFill>
                <a:latin typeface="+mj-lt"/>
              </a:rPr>
              <a:t>.</a:t>
            </a:r>
            <a:r>
              <a:rPr lang="hu-HU" altLang="hu-HU" sz="1500" i="0" dirty="0">
                <a:latin typeface="+mj-lt"/>
              </a:rPr>
              <a:t> In </a:t>
            </a:r>
            <a:r>
              <a:rPr lang="hu-HU" altLang="hu-HU" sz="1500" i="0" dirty="0" err="1">
                <a:latin typeface="+mj-lt"/>
              </a:rPr>
              <a:t>this</a:t>
            </a:r>
            <a:r>
              <a:rPr lang="hu-HU" altLang="hu-HU" sz="1500" i="0" dirty="0">
                <a:latin typeface="+mj-lt"/>
              </a:rPr>
              <a:t> </a:t>
            </a:r>
            <a:r>
              <a:rPr lang="hu-HU" altLang="hu-HU" sz="1500" i="0" dirty="0" err="1">
                <a:latin typeface="+mj-lt"/>
              </a:rPr>
              <a:t>way</a:t>
            </a:r>
            <a:r>
              <a:rPr lang="hu-HU" altLang="hu-HU" sz="1500" i="0" dirty="0">
                <a:latin typeface="+mj-lt"/>
              </a:rPr>
              <a:t>, it </a:t>
            </a:r>
            <a:r>
              <a:rPr lang="hu-HU" altLang="hu-HU" sz="1500" i="0" dirty="0" err="1">
                <a:latin typeface="+mj-lt"/>
              </a:rPr>
              <a:t>can</a:t>
            </a:r>
            <a:r>
              <a:rPr lang="hu-HU" altLang="hu-HU" sz="1500" i="0" dirty="0">
                <a:latin typeface="+mj-lt"/>
              </a:rPr>
              <a:t> </a:t>
            </a:r>
            <a:r>
              <a:rPr lang="hu-HU" altLang="hu-HU" sz="1500" i="0" dirty="0" err="1">
                <a:latin typeface="+mj-lt"/>
              </a:rPr>
              <a:t>provide</a:t>
            </a:r>
            <a:r>
              <a:rPr lang="hu-HU" altLang="hu-HU" sz="1500" i="0" dirty="0">
                <a:latin typeface="+mj-lt"/>
              </a:rPr>
              <a:t> a </a:t>
            </a:r>
            <a:r>
              <a:rPr lang="hu-HU" altLang="hu-HU" sz="1500" i="0" dirty="0" err="1">
                <a:solidFill>
                  <a:schemeClr val="bg1">
                    <a:lumMod val="50000"/>
                  </a:schemeClr>
                </a:solidFill>
                <a:latin typeface="+mj-lt"/>
              </a:rPr>
              <a:t>solution</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to</a:t>
            </a:r>
            <a:r>
              <a:rPr lang="hu-HU" altLang="hu-HU" sz="1500" i="0" dirty="0">
                <a:solidFill>
                  <a:schemeClr val="bg1">
                    <a:lumMod val="50000"/>
                  </a:schemeClr>
                </a:solidFill>
                <a:latin typeface="+mj-lt"/>
              </a:rPr>
              <a:t> </a:t>
            </a:r>
            <a:r>
              <a:rPr lang="hu-HU" altLang="hu-HU" sz="1500" i="0" dirty="0" err="1">
                <a:solidFill>
                  <a:schemeClr val="bg1">
                    <a:lumMod val="50000"/>
                  </a:schemeClr>
                </a:solidFill>
                <a:latin typeface="+mj-lt"/>
              </a:rPr>
              <a:t>problems</a:t>
            </a:r>
            <a:r>
              <a:rPr lang="hu-HU" altLang="hu-HU" sz="1500" i="0" dirty="0">
                <a:solidFill>
                  <a:schemeClr val="bg1">
                    <a:lumMod val="50000"/>
                  </a:schemeClr>
                </a:solidFill>
                <a:latin typeface="+mj-lt"/>
              </a:rPr>
              <a:t> </a:t>
            </a:r>
            <a:r>
              <a:rPr lang="hu-HU" altLang="hu-HU" sz="1500" i="0" dirty="0" err="1">
                <a:latin typeface="+mj-lt"/>
              </a:rPr>
              <a:t>that</a:t>
            </a:r>
            <a:r>
              <a:rPr lang="hu-HU" altLang="hu-HU" sz="1500" i="0" dirty="0">
                <a:latin typeface="+mj-lt"/>
              </a:rPr>
              <a:t> </a:t>
            </a:r>
            <a:r>
              <a:rPr lang="hu-HU" altLang="hu-HU" sz="1500" i="0" dirty="0" err="1">
                <a:latin typeface="+mj-lt"/>
              </a:rPr>
              <a:t>affect</a:t>
            </a:r>
            <a:r>
              <a:rPr lang="hu-HU" altLang="hu-HU" sz="1500" i="0" dirty="0">
                <a:latin typeface="+mj-lt"/>
              </a:rPr>
              <a:t> </a:t>
            </a:r>
            <a:r>
              <a:rPr lang="hu-HU" altLang="hu-HU" sz="1500" i="0" dirty="0" err="1">
                <a:latin typeface="+mj-lt"/>
              </a:rPr>
              <a:t>social</a:t>
            </a:r>
            <a:r>
              <a:rPr lang="hu-HU" altLang="hu-HU" sz="1500" i="0" dirty="0">
                <a:latin typeface="+mj-lt"/>
              </a:rPr>
              <a:t> </a:t>
            </a:r>
            <a:r>
              <a:rPr lang="hu-HU" altLang="hu-HU" sz="1500" i="0" dirty="0" err="1">
                <a:latin typeface="+mj-lt"/>
              </a:rPr>
              <a:t>processes</a:t>
            </a:r>
            <a:r>
              <a:rPr lang="hu-HU" altLang="hu-HU" sz="1500" i="0" dirty="0">
                <a:latin typeface="+mj-lt"/>
              </a:rPr>
              <a:t> and, </a:t>
            </a:r>
            <a:r>
              <a:rPr lang="hu-HU" altLang="hu-HU" sz="1500" i="0" dirty="0" err="1">
                <a:latin typeface="+mj-lt"/>
              </a:rPr>
              <a:t>as</a:t>
            </a:r>
            <a:r>
              <a:rPr lang="hu-HU" altLang="hu-HU" sz="1500" i="0" dirty="0">
                <a:latin typeface="+mj-lt"/>
              </a:rPr>
              <a:t> an </a:t>
            </a:r>
            <a:r>
              <a:rPr lang="hu-HU" altLang="hu-HU" sz="1500" i="0" dirty="0" err="1">
                <a:latin typeface="+mj-lt"/>
              </a:rPr>
              <a:t>ultimate</a:t>
            </a:r>
            <a:r>
              <a:rPr lang="hu-HU" altLang="hu-HU" sz="1500" i="0" dirty="0">
                <a:latin typeface="+mj-lt"/>
              </a:rPr>
              <a:t> </a:t>
            </a:r>
            <a:r>
              <a:rPr lang="hu-HU" altLang="hu-HU" sz="1500" i="0" dirty="0" err="1">
                <a:latin typeface="+mj-lt"/>
              </a:rPr>
              <a:t>goal</a:t>
            </a:r>
            <a:r>
              <a:rPr lang="hu-HU" altLang="hu-HU" sz="1500" i="0" dirty="0">
                <a:latin typeface="+mj-lt"/>
              </a:rPr>
              <a:t>, </a:t>
            </a:r>
            <a:r>
              <a:rPr lang="hu-HU" altLang="hu-HU" sz="1500" i="0" dirty="0" err="1">
                <a:latin typeface="+mj-lt"/>
              </a:rPr>
              <a:t>improve</a:t>
            </a:r>
            <a:r>
              <a:rPr lang="hu-HU" altLang="hu-HU" sz="1500" i="0" dirty="0">
                <a:latin typeface="+mj-lt"/>
              </a:rPr>
              <a:t> </a:t>
            </a:r>
            <a:r>
              <a:rPr lang="hu-HU" altLang="hu-HU" sz="1500" i="0" dirty="0" err="1">
                <a:latin typeface="+mj-lt"/>
              </a:rPr>
              <a:t>the</a:t>
            </a:r>
            <a:r>
              <a:rPr lang="hu-HU" altLang="hu-HU" sz="1500" i="0" dirty="0">
                <a:latin typeface="+mj-lt"/>
              </a:rPr>
              <a:t> </a:t>
            </a:r>
            <a:r>
              <a:rPr lang="hu-HU" altLang="hu-HU" sz="1500" i="0" dirty="0" err="1">
                <a:latin typeface="+mj-lt"/>
              </a:rPr>
              <a:t>well</a:t>
            </a:r>
            <a:r>
              <a:rPr lang="hu-HU" altLang="hu-HU" sz="1500" i="0" dirty="0">
                <a:latin typeface="+mj-lt"/>
              </a:rPr>
              <a:t>-being of a </a:t>
            </a:r>
            <a:r>
              <a:rPr lang="hu-HU" altLang="hu-HU" sz="1500" i="0" dirty="0" err="1">
                <a:latin typeface="+mj-lt"/>
              </a:rPr>
              <a:t>given</a:t>
            </a:r>
            <a:r>
              <a:rPr lang="hu-HU" altLang="hu-HU" sz="1500" i="0" dirty="0">
                <a:latin typeface="+mj-lt"/>
              </a:rPr>
              <a:t> </a:t>
            </a:r>
            <a:r>
              <a:rPr lang="hu-HU" altLang="hu-HU" sz="1500" i="0" dirty="0" err="1">
                <a:latin typeface="+mj-lt"/>
              </a:rPr>
              <a:t>area</a:t>
            </a:r>
            <a:r>
              <a:rPr lang="hu-HU" altLang="hu-HU" sz="1500" i="0" dirty="0">
                <a:latin typeface="+mj-lt"/>
              </a:rPr>
              <a:t>. (European </a:t>
            </a:r>
            <a:r>
              <a:rPr lang="hu-HU" altLang="hu-HU" sz="1500" i="0" dirty="0" err="1">
                <a:latin typeface="+mj-lt"/>
              </a:rPr>
              <a:t>Commission</a:t>
            </a:r>
            <a:r>
              <a:rPr lang="hu-HU" altLang="hu-HU" sz="1500" i="0" dirty="0">
                <a:latin typeface="+mj-lt"/>
              </a:rPr>
              <a:t>, 2013). </a:t>
            </a:r>
          </a:p>
          <a:p>
            <a:pPr lvl="0" algn="just" eaLnBrk="0" fontAlgn="base" hangingPunct="0">
              <a:lnSpc>
                <a:spcPct val="100000"/>
              </a:lnSpc>
              <a:spcBef>
                <a:spcPct val="0"/>
              </a:spcBef>
              <a:spcAft>
                <a:spcPct val="0"/>
              </a:spcAft>
            </a:pPr>
            <a:endParaRPr lang="hu-HU" altLang="hu-HU" sz="1400" i="0" dirty="0" smtClean="0">
              <a:latin typeface="+mj-lt"/>
            </a:endParaRPr>
          </a:p>
          <a:p>
            <a:pPr lvl="0" algn="just" eaLnBrk="0" fontAlgn="base" hangingPunct="0">
              <a:lnSpc>
                <a:spcPct val="100000"/>
              </a:lnSpc>
              <a:spcBef>
                <a:spcPct val="0"/>
              </a:spcBef>
              <a:spcAft>
                <a:spcPct val="0"/>
              </a:spcAft>
            </a:pPr>
            <a:endParaRPr lang="hu-HU" altLang="hu-HU" sz="1400" i="0" dirty="0">
              <a:latin typeface="+mj-lt"/>
            </a:endParaRPr>
          </a:p>
          <a:p>
            <a:pPr algn="just" eaLnBrk="0" fontAlgn="base" hangingPunct="0">
              <a:lnSpc>
                <a:spcPct val="100000"/>
              </a:lnSpc>
              <a:spcBef>
                <a:spcPct val="0"/>
              </a:spcBef>
              <a:spcAft>
                <a:spcPct val="0"/>
              </a:spcAft>
            </a:pPr>
            <a:endParaRPr lang="hu-HU" altLang="hu-HU" sz="1400" i="0" dirty="0" smtClean="0"/>
          </a:p>
          <a:p>
            <a:pPr algn="just" eaLnBrk="0" fontAlgn="base" hangingPunct="0">
              <a:lnSpc>
                <a:spcPct val="100000"/>
              </a:lnSpc>
              <a:spcBef>
                <a:spcPct val="0"/>
              </a:spcBef>
              <a:spcAft>
                <a:spcPct val="0"/>
              </a:spcAft>
            </a:pPr>
            <a:endParaRPr lang="hu-HU" altLang="hu-HU" sz="1400" i="0" dirty="0">
              <a:latin typeface="Arial" panose="020B0604020202020204" pitchFamily="34" charset="0"/>
            </a:endParaRPr>
          </a:p>
          <a:p>
            <a:pPr lvl="0" algn="just" eaLnBrk="0" fontAlgn="base" hangingPunct="0">
              <a:lnSpc>
                <a:spcPct val="100000"/>
              </a:lnSpc>
              <a:spcBef>
                <a:spcPct val="0"/>
              </a:spcBef>
              <a:spcAft>
                <a:spcPct val="0"/>
              </a:spcAft>
            </a:pPr>
            <a:r>
              <a:rPr lang="hu-HU" altLang="hu-HU" sz="1400" i="0" dirty="0" smtClean="0"/>
              <a:t> </a:t>
            </a:r>
          </a:p>
          <a:p>
            <a:pPr lvl="0" algn="just" eaLnBrk="0" fontAlgn="base" hangingPunct="0">
              <a:lnSpc>
                <a:spcPct val="100000"/>
              </a:lnSpc>
              <a:spcBef>
                <a:spcPct val="0"/>
              </a:spcBef>
              <a:spcAft>
                <a:spcPct val="0"/>
              </a:spcAft>
            </a:pPr>
            <a:endParaRPr lang="hu-HU" altLang="hu-HU" sz="1200" i="0" dirty="0" smtClean="0"/>
          </a:p>
          <a:p>
            <a:pPr lvl="0" algn="just" eaLnBrk="0" fontAlgn="base" hangingPunct="0">
              <a:lnSpc>
                <a:spcPct val="100000"/>
              </a:lnSpc>
              <a:spcBef>
                <a:spcPct val="0"/>
              </a:spcBef>
              <a:spcAft>
                <a:spcPct val="0"/>
              </a:spcAft>
            </a:pPr>
            <a:endParaRPr lang="hu-HU" altLang="hu-HU" sz="1200" i="0" dirty="0" smtClean="0"/>
          </a:p>
          <a:p>
            <a:pPr lvl="0" algn="just" eaLnBrk="0" fontAlgn="base" hangingPunct="0">
              <a:lnSpc>
                <a:spcPct val="100000"/>
              </a:lnSpc>
              <a:spcBef>
                <a:spcPct val="0"/>
              </a:spcBef>
              <a:spcAft>
                <a:spcPct val="0"/>
              </a:spcAft>
            </a:pPr>
            <a:endParaRPr lang="hu-HU" altLang="hu-HU" sz="3600" i="0" dirty="0">
              <a:latin typeface="Arial" panose="020B0604020202020204" pitchFamily="34" charset="0"/>
            </a:endParaRPr>
          </a:p>
          <a:p>
            <a:pPr algn="just" eaLnBrk="0" fontAlgn="base" hangingPunct="0">
              <a:lnSpc>
                <a:spcPct val="100000"/>
              </a:lnSpc>
              <a:spcBef>
                <a:spcPct val="0"/>
              </a:spcBef>
              <a:spcAft>
                <a:spcPct val="0"/>
              </a:spcAft>
              <a:buFontTx/>
              <a:buNone/>
            </a:pPr>
            <a:endParaRPr lang="hu-HU" altLang="hu-HU" sz="1600" i="0" dirty="0" smtClean="0">
              <a:latin typeface="Arial Unicode MS"/>
            </a:endParaRPr>
          </a:p>
          <a:p>
            <a:pPr algn="just" eaLnBrk="0" fontAlgn="base" hangingPunct="0">
              <a:lnSpc>
                <a:spcPct val="100000"/>
              </a:lnSpc>
              <a:spcBef>
                <a:spcPct val="0"/>
              </a:spcBef>
              <a:spcAft>
                <a:spcPct val="0"/>
              </a:spcAft>
              <a:buFontTx/>
              <a:buNone/>
            </a:pPr>
            <a:endParaRPr lang="hu-HU" altLang="hu-HU" sz="1600" i="0" dirty="0" smtClean="0">
              <a:latin typeface="Arial Unicode MS"/>
            </a:endParaRPr>
          </a:p>
          <a:p>
            <a:pPr algn="just" eaLnBrk="0" fontAlgn="base" hangingPunct="0">
              <a:lnSpc>
                <a:spcPct val="100000"/>
              </a:lnSpc>
              <a:spcBef>
                <a:spcPct val="0"/>
              </a:spcBef>
              <a:spcAft>
                <a:spcPct val="0"/>
              </a:spcAft>
              <a:buFontTx/>
              <a:buNone/>
            </a:pPr>
            <a:endParaRPr lang="hu-HU" altLang="hu-HU" sz="1600" i="0" dirty="0" smtClean="0">
              <a:latin typeface="Arial Unicode MS"/>
            </a:endParaRPr>
          </a:p>
          <a:p>
            <a:pPr algn="just" eaLnBrk="0" fontAlgn="base" hangingPunct="0">
              <a:lnSpc>
                <a:spcPct val="100000"/>
              </a:lnSpc>
              <a:spcBef>
                <a:spcPct val="0"/>
              </a:spcBef>
              <a:spcAft>
                <a:spcPct val="0"/>
              </a:spcAft>
              <a:buFontTx/>
              <a:buNone/>
            </a:pPr>
            <a:r>
              <a:rPr lang="hu-HU" altLang="hu-HU" sz="1600" i="0" dirty="0" smtClean="0"/>
              <a:t> </a:t>
            </a:r>
            <a:endParaRPr lang="hu-HU" altLang="hu-HU" sz="1600" i="0" dirty="0" smtClean="0">
              <a:latin typeface="Arial" panose="020B0604020202020204" pitchFamily="34" charset="0"/>
            </a:endParaRP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sp>
        <p:nvSpPr>
          <p:cNvPr id="12" name="Title 1">
            <a:extLst>
              <a:ext uri="{FF2B5EF4-FFF2-40B4-BE49-F238E27FC236}">
                <a16:creationId xmlns:a16="http://schemas.microsoft.com/office/drawing/2014/main" xmlns="" id="{3560F281-4FF6-4617-A809-AC9C15ECF18A}"/>
              </a:ext>
            </a:extLst>
          </p:cNvPr>
          <p:cNvSpPr txBox="1">
            <a:spLocks/>
          </p:cNvSpPr>
          <p:nvPr/>
        </p:nvSpPr>
        <p:spPr>
          <a:xfrm>
            <a:off x="6054961" y="43934"/>
            <a:ext cx="571599" cy="98998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a:lstStyle>
          <a:p>
            <a:r>
              <a:rPr lang="hu-HU" sz="8800" dirty="0" smtClean="0"/>
              <a:t>?</a:t>
            </a:r>
            <a:endParaRPr lang="en-US" sz="8800" dirty="0"/>
          </a:p>
        </p:txBody>
      </p:sp>
    </p:spTree>
    <p:extLst>
      <p:ext uri="{BB962C8B-B14F-4D97-AF65-F5344CB8AC3E}">
        <p14:creationId xmlns:p14="http://schemas.microsoft.com/office/powerpoint/2010/main" val="665219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A5083B-CC27-4F1C-AD03-E3DBEC1C9E78}"/>
              </a:ext>
            </a:extLst>
          </p:cNvPr>
          <p:cNvSpPr>
            <a:spLocks noGrp="1"/>
          </p:cNvSpPr>
          <p:nvPr>
            <p:ph type="title"/>
          </p:nvPr>
        </p:nvSpPr>
        <p:spPr>
          <a:xfrm>
            <a:off x="320040" y="162823"/>
            <a:ext cx="9131100" cy="432000"/>
          </a:xfrm>
        </p:spPr>
        <p:txBody>
          <a:bodyPr/>
          <a:lstStyle/>
          <a:p>
            <a:r>
              <a:rPr lang="hu-HU" dirty="0" smtClean="0">
                <a:solidFill>
                  <a:schemeClr val="bg1">
                    <a:lumMod val="65000"/>
                  </a:schemeClr>
                </a:solidFill>
              </a:rPr>
              <a:t>The „map” of </a:t>
            </a:r>
            <a:r>
              <a:rPr lang="hu-HU" dirty="0" err="1" smtClean="0">
                <a:solidFill>
                  <a:schemeClr val="bg1">
                    <a:lumMod val="65000"/>
                  </a:schemeClr>
                </a:solidFill>
              </a:rPr>
              <a:t>Social</a:t>
            </a:r>
            <a:r>
              <a:rPr lang="hu-HU" dirty="0" smtClean="0">
                <a:solidFill>
                  <a:schemeClr val="bg1">
                    <a:lumMod val="65000"/>
                  </a:schemeClr>
                </a:solidFill>
              </a:rPr>
              <a:t> </a:t>
            </a:r>
            <a:r>
              <a:rPr lang="hu-HU" dirty="0" err="1" smtClean="0">
                <a:solidFill>
                  <a:schemeClr val="bg1">
                    <a:lumMod val="65000"/>
                  </a:schemeClr>
                </a:solidFill>
              </a:rPr>
              <a:t>Innovations</a:t>
            </a:r>
            <a:endParaRPr lang="en-US" dirty="0">
              <a:solidFill>
                <a:schemeClr val="bg1">
                  <a:lumMod val="65000"/>
                </a:schemeClr>
              </a:solidFill>
            </a:endParaRPr>
          </a:p>
        </p:txBody>
      </p:sp>
      <p:sp>
        <p:nvSpPr>
          <p:cNvPr id="4" name="Content Placeholder 3">
            <a:extLst>
              <a:ext uri="{FF2B5EF4-FFF2-40B4-BE49-F238E27FC236}">
                <a16:creationId xmlns:a16="http://schemas.microsoft.com/office/drawing/2014/main" xmlns="" id="{125E40B9-054F-4D79-BD17-68E71C740D01}"/>
              </a:ext>
            </a:extLst>
          </p:cNvPr>
          <p:cNvSpPr>
            <a:spLocks noGrp="1"/>
          </p:cNvSpPr>
          <p:nvPr>
            <p:ph sz="half" idx="1"/>
          </p:nvPr>
        </p:nvSpPr>
        <p:spPr>
          <a:xfrm>
            <a:off x="320039" y="594824"/>
            <a:ext cx="7945420" cy="5573778"/>
          </a:xfrm>
        </p:spPr>
        <p:txBody>
          <a:bodyPr/>
          <a:lstStyle/>
          <a:p>
            <a:pPr marL="0" indent="0">
              <a:buNone/>
            </a:pPr>
            <a:endParaRPr lang="en-US" dirty="0"/>
          </a:p>
        </p:txBody>
      </p:sp>
      <p:sp>
        <p:nvSpPr>
          <p:cNvPr id="6" name="Slide Number Placeholder 5">
            <a:extLst>
              <a:ext uri="{FF2B5EF4-FFF2-40B4-BE49-F238E27FC236}">
                <a16:creationId xmlns:a16="http://schemas.microsoft.com/office/drawing/2014/main" xmlns="" id="{46D051DA-5DAD-43A7-A238-51C63BA59FEC}"/>
              </a:ext>
            </a:extLst>
          </p:cNvPr>
          <p:cNvSpPr>
            <a:spLocks noGrp="1"/>
          </p:cNvSpPr>
          <p:nvPr>
            <p:ph type="sldNum" sz="quarter" idx="34"/>
          </p:nvPr>
        </p:nvSpPr>
        <p:spPr/>
        <p:txBody>
          <a:bodyPr/>
          <a:lstStyle/>
          <a:p>
            <a:fld id="{19B51A1E-902D-48AF-9020-955120F399B6}" type="slidenum">
              <a:rPr lang="en-US" smtClean="0"/>
              <a:pPr/>
              <a:t>7</a:t>
            </a:fld>
            <a:endParaRPr lang="en-US" dirty="0"/>
          </a:p>
        </p:txBody>
      </p:sp>
      <p:pic>
        <p:nvPicPr>
          <p:cNvPr id="9" name="Picture Placeholder 8" descr="Top view of three man rowing a boat">
            <a:extLst>
              <a:ext uri="{FF2B5EF4-FFF2-40B4-BE49-F238E27FC236}">
                <a16:creationId xmlns:a16="http://schemas.microsoft.com/office/drawing/2014/main" xmlns="" id="{804D2684-B8EF-41B8-9C43-86A9D34E655A}"/>
              </a:ext>
            </a:extLst>
          </p:cNvPr>
          <p:cNvPicPr>
            <a:picLocks noGrp="1" noChangeAspect="1"/>
          </p:cNvPicPr>
          <p:nvPr>
            <p:ph type="pic" sz="quarter" idx="14"/>
          </p:nvPr>
        </p:nvPicPr>
        <p:blipFill>
          <a:blip r:embed="rId3"/>
          <a:stretch>
            <a:fillRect/>
          </a:stretch>
        </p:blipFill>
        <p:spPr>
          <a:xfrm>
            <a:off x="8175812" y="333389"/>
            <a:ext cx="3737526" cy="3932633"/>
          </a:xfrm>
        </p:spPr>
      </p:pic>
      <p:graphicFrame>
        <p:nvGraphicFramePr>
          <p:cNvPr id="7" name="Diagram 6"/>
          <p:cNvGraphicFramePr/>
          <p:nvPr>
            <p:extLst>
              <p:ext uri="{D42A27DB-BD31-4B8C-83A1-F6EECF244321}">
                <p14:modId xmlns:p14="http://schemas.microsoft.com/office/powerpoint/2010/main" val="1072492908"/>
              </p:ext>
            </p:extLst>
          </p:nvPr>
        </p:nvGraphicFramePr>
        <p:xfrm>
          <a:off x="244549" y="594823"/>
          <a:ext cx="7931263" cy="60473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églalap 2"/>
          <p:cNvSpPr/>
          <p:nvPr/>
        </p:nvSpPr>
        <p:spPr>
          <a:xfrm>
            <a:off x="2173223" y="6369965"/>
            <a:ext cx="4239051" cy="306109"/>
          </a:xfrm>
          <a:prstGeom prst="rect">
            <a:avLst/>
          </a:prstGeom>
        </p:spPr>
        <p:txBody>
          <a:bodyPr wrap="square">
            <a:spAutoFit/>
          </a:bodyPr>
          <a:lstStyle/>
          <a:p>
            <a:pPr algn="ctr">
              <a:lnSpc>
                <a:spcPct val="107000"/>
              </a:lnSpc>
              <a:spcAft>
                <a:spcPts val="0"/>
              </a:spcAft>
            </a:pPr>
            <a:r>
              <a:rPr lang="en-US" sz="1400" dirty="0">
                <a:solidFill>
                  <a:srgbClr val="000000"/>
                </a:solidFill>
                <a:latin typeface="+mj-lt"/>
                <a:ea typeface="Times New Roman" panose="02020603050405020304" pitchFamily="18" charset="0"/>
                <a:cs typeface="Times New Roman" panose="02020603050405020304" pitchFamily="18" charset="0"/>
              </a:rPr>
              <a:t>Source: Kinga </a:t>
            </a:r>
            <a:r>
              <a:rPr lang="en-US" sz="1400" dirty="0" err="1">
                <a:solidFill>
                  <a:srgbClr val="000000"/>
                </a:solidFill>
                <a:latin typeface="+mj-lt"/>
                <a:ea typeface="Times New Roman" panose="02020603050405020304" pitchFamily="18" charset="0"/>
                <a:cs typeface="Times New Roman" panose="02020603050405020304" pitchFamily="18" charset="0"/>
              </a:rPr>
              <a:t>Szabó-Tóth</a:t>
            </a:r>
            <a:r>
              <a:rPr lang="en-US" sz="1400" dirty="0">
                <a:solidFill>
                  <a:srgbClr val="000000"/>
                </a:solidFill>
                <a:latin typeface="+mj-lt"/>
                <a:ea typeface="Times New Roman" panose="02020603050405020304" pitchFamily="18" charset="0"/>
                <a:cs typeface="Times New Roman" panose="02020603050405020304" pitchFamily="18" charset="0"/>
              </a:rPr>
              <a:t> </a:t>
            </a:r>
            <a:endParaRPr lang="hu-HU" sz="1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0701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p:cNvSpPr>
            <a:spLocks noGrp="1"/>
          </p:cNvSpPr>
          <p:nvPr>
            <p:ph type="sldNum" sz="quarter" idx="13"/>
          </p:nvPr>
        </p:nvSpPr>
        <p:spPr/>
        <p:txBody>
          <a:bodyPr/>
          <a:lstStyle/>
          <a:p>
            <a:fld id="{19B51A1E-902D-48AF-9020-955120F399B6}" type="slidenum">
              <a:rPr lang="en-US" noProof="0" smtClean="0"/>
              <a:pPr/>
              <a:t>8</a:t>
            </a:fld>
            <a:endParaRPr lang="en-US" noProof="0" dirty="0"/>
          </a:p>
        </p:txBody>
      </p:sp>
      <p:pic>
        <p:nvPicPr>
          <p:cNvPr id="3" name="Picture Placeholder 4" descr="two buildings" title="two buildings">
            <a:extLst>
              <a:ext uri="{FF2B5EF4-FFF2-40B4-BE49-F238E27FC236}">
                <a16:creationId xmlns:a16="http://schemas.microsoft.com/office/drawing/2014/main" xmlns="" id="{59B4175B-2237-4E2B-8940-03CD8C85044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30000" contrast="45000"/>
                    </a14:imgEffect>
                  </a14:imgLayer>
                </a14:imgProps>
              </a:ext>
              <a:ext uri="{28A0092B-C50C-407E-A947-70E740481C1C}">
                <a14:useLocalDpi xmlns:a14="http://schemas.microsoft.com/office/drawing/2010/main" val="0"/>
              </a:ext>
            </a:extLst>
          </a:blip>
          <a:srcRect/>
          <a:stretch>
            <a:fillRect/>
          </a:stretch>
        </p:blipFill>
        <p:spPr>
          <a:xfrm>
            <a:off x="9709265" y="321074"/>
            <a:ext cx="2482735" cy="6536926"/>
          </a:xfrm>
          <a:prstGeom prst="rect">
            <a:avLst/>
          </a:prstGeom>
        </p:spPr>
      </p:pic>
      <p:graphicFrame>
        <p:nvGraphicFramePr>
          <p:cNvPr id="4" name="Diagram 3"/>
          <p:cNvGraphicFramePr/>
          <p:nvPr>
            <p:extLst>
              <p:ext uri="{D42A27DB-BD31-4B8C-83A1-F6EECF244321}">
                <p14:modId xmlns:p14="http://schemas.microsoft.com/office/powerpoint/2010/main" val="2689908721"/>
              </p:ext>
            </p:extLst>
          </p:nvPr>
        </p:nvGraphicFramePr>
        <p:xfrm>
          <a:off x="568464" y="1192307"/>
          <a:ext cx="7230830" cy="50150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églalap 4"/>
          <p:cNvSpPr/>
          <p:nvPr/>
        </p:nvSpPr>
        <p:spPr>
          <a:xfrm>
            <a:off x="350874" y="321074"/>
            <a:ext cx="7942521" cy="978729"/>
          </a:xfrm>
          <a:prstGeom prst="rect">
            <a:avLst/>
          </a:prstGeom>
        </p:spPr>
        <p:txBody>
          <a:bodyPr wrap="square">
            <a:spAutoFit/>
          </a:bodyPr>
          <a:lstStyle/>
          <a:p>
            <a:pPr>
              <a:lnSpc>
                <a:spcPct val="90000"/>
              </a:lnSpc>
              <a:spcBef>
                <a:spcPct val="0"/>
              </a:spcBef>
            </a:pPr>
            <a:r>
              <a:rPr lang="hu-HU" sz="3200" b="1" cap="all" spc="-150" dirty="0" err="1">
                <a:solidFill>
                  <a:schemeClr val="bg1">
                    <a:lumMod val="65000"/>
                  </a:schemeClr>
                </a:solidFill>
                <a:latin typeface="+mj-lt"/>
                <a:ea typeface="+mj-ea"/>
                <a:cs typeface="+mj-cs"/>
              </a:rPr>
              <a:t>Steps</a:t>
            </a:r>
            <a:r>
              <a:rPr lang="hu-HU" sz="3200" b="1" cap="all" spc="-150" dirty="0">
                <a:solidFill>
                  <a:schemeClr val="bg1">
                    <a:lumMod val="65000"/>
                  </a:schemeClr>
                </a:solidFill>
                <a:latin typeface="+mj-lt"/>
                <a:ea typeface="+mj-ea"/>
                <a:cs typeface="+mj-cs"/>
              </a:rPr>
              <a:t> </a:t>
            </a:r>
            <a:r>
              <a:rPr lang="hu-HU" sz="3200" b="1" cap="all" spc="-150" dirty="0" err="1">
                <a:solidFill>
                  <a:schemeClr val="bg1">
                    <a:lumMod val="65000"/>
                  </a:schemeClr>
                </a:solidFill>
                <a:latin typeface="+mj-lt"/>
                <a:ea typeface="+mj-ea"/>
                <a:cs typeface="+mj-cs"/>
              </a:rPr>
              <a:t>for</a:t>
            </a:r>
            <a:r>
              <a:rPr lang="hu-HU" sz="3200" b="1" cap="all" spc="-150" dirty="0">
                <a:solidFill>
                  <a:schemeClr val="bg1">
                    <a:lumMod val="65000"/>
                  </a:schemeClr>
                </a:solidFill>
                <a:latin typeface="+mj-lt"/>
                <a:ea typeface="+mj-ea"/>
                <a:cs typeface="+mj-cs"/>
              </a:rPr>
              <a:t> </a:t>
            </a:r>
            <a:r>
              <a:rPr lang="hu-HU" sz="3200" b="1" cap="all" spc="-150" dirty="0" err="1">
                <a:solidFill>
                  <a:schemeClr val="bg1">
                    <a:lumMod val="65000"/>
                  </a:schemeClr>
                </a:solidFill>
                <a:latin typeface="+mj-lt"/>
                <a:ea typeface="+mj-ea"/>
                <a:cs typeface="+mj-cs"/>
              </a:rPr>
              <a:t>generating</a:t>
            </a:r>
            <a:r>
              <a:rPr lang="hu-HU" sz="3200" b="1" cap="all" spc="-150" dirty="0">
                <a:solidFill>
                  <a:schemeClr val="bg1">
                    <a:lumMod val="65000"/>
                  </a:schemeClr>
                </a:solidFill>
                <a:latin typeface="+mj-lt"/>
                <a:ea typeface="+mj-ea"/>
                <a:cs typeface="+mj-cs"/>
              </a:rPr>
              <a:t> </a:t>
            </a:r>
            <a:r>
              <a:rPr lang="hu-HU" sz="3200" b="1" cap="all" spc="-150" dirty="0" err="1">
                <a:solidFill>
                  <a:schemeClr val="bg1">
                    <a:lumMod val="65000"/>
                  </a:schemeClr>
                </a:solidFill>
                <a:latin typeface="+mj-lt"/>
                <a:ea typeface="+mj-ea"/>
                <a:cs typeface="+mj-cs"/>
              </a:rPr>
              <a:t>social</a:t>
            </a:r>
            <a:r>
              <a:rPr lang="hu-HU" sz="3200" b="1" cap="all" spc="-150" dirty="0">
                <a:solidFill>
                  <a:schemeClr val="bg1">
                    <a:lumMod val="65000"/>
                  </a:schemeClr>
                </a:solidFill>
                <a:latin typeface="+mj-lt"/>
                <a:ea typeface="+mj-ea"/>
                <a:cs typeface="+mj-cs"/>
              </a:rPr>
              <a:t> </a:t>
            </a:r>
            <a:r>
              <a:rPr lang="hu-HU" sz="3200" b="1" cap="all" spc="-150" dirty="0" err="1">
                <a:solidFill>
                  <a:schemeClr val="bg1">
                    <a:lumMod val="65000"/>
                  </a:schemeClr>
                </a:solidFill>
                <a:latin typeface="+mj-lt"/>
                <a:ea typeface="+mj-ea"/>
                <a:cs typeface="+mj-cs"/>
              </a:rPr>
              <a:t>innovations</a:t>
            </a:r>
            <a:endParaRPr lang="hu-HU" sz="3200" b="1" cap="all" spc="-150" dirty="0">
              <a:solidFill>
                <a:schemeClr val="bg1">
                  <a:lumMod val="65000"/>
                </a:schemeClr>
              </a:solidFill>
              <a:latin typeface="+mj-lt"/>
              <a:ea typeface="+mj-ea"/>
              <a:cs typeface="+mj-cs"/>
            </a:endParaRPr>
          </a:p>
        </p:txBody>
      </p:sp>
      <p:sp>
        <p:nvSpPr>
          <p:cNvPr id="6" name="Téglalap 5"/>
          <p:cNvSpPr/>
          <p:nvPr/>
        </p:nvSpPr>
        <p:spPr>
          <a:xfrm>
            <a:off x="2842407" y="6065119"/>
            <a:ext cx="2646878" cy="336631"/>
          </a:xfrm>
          <a:prstGeom prst="rect">
            <a:avLst/>
          </a:prstGeom>
        </p:spPr>
        <p:txBody>
          <a:bodyPr wrap="none">
            <a:spAutoFit/>
          </a:bodyPr>
          <a:lstStyle/>
          <a:p>
            <a:pPr algn="ctr">
              <a:lnSpc>
                <a:spcPct val="107000"/>
              </a:lnSpc>
              <a:spcAft>
                <a:spcPts val="0"/>
              </a:spcAft>
            </a:pPr>
            <a:r>
              <a:rPr lang="en-US" sz="1600" dirty="0">
                <a:solidFill>
                  <a:srgbClr val="000000"/>
                </a:solidFill>
                <a:latin typeface="+mj-lt"/>
                <a:ea typeface="Times New Roman" panose="02020603050405020304" pitchFamily="18" charset="0"/>
                <a:cs typeface="Times New Roman" panose="02020603050405020304" pitchFamily="18" charset="0"/>
              </a:rPr>
              <a:t>Source: Kinga </a:t>
            </a:r>
            <a:r>
              <a:rPr lang="en-US" sz="1600" dirty="0" err="1">
                <a:solidFill>
                  <a:srgbClr val="000000"/>
                </a:solidFill>
                <a:latin typeface="+mj-lt"/>
                <a:ea typeface="Times New Roman" panose="02020603050405020304" pitchFamily="18" charset="0"/>
                <a:cs typeface="Times New Roman" panose="02020603050405020304" pitchFamily="18" charset="0"/>
              </a:rPr>
              <a:t>Szabó-Tóth</a:t>
            </a:r>
            <a:r>
              <a:rPr lang="en-US" sz="1600" dirty="0">
                <a:solidFill>
                  <a:srgbClr val="000000"/>
                </a:solidFill>
                <a:latin typeface="+mj-lt"/>
                <a:ea typeface="Times New Roman" panose="02020603050405020304" pitchFamily="18" charset="0"/>
                <a:cs typeface="Times New Roman" panose="02020603050405020304" pitchFamily="18" charset="0"/>
              </a:rPr>
              <a:t> </a:t>
            </a:r>
            <a:endParaRPr lang="hu-HU" sz="16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630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46D051DA-5DAD-43A7-A238-51C63BA59FEC}"/>
              </a:ext>
            </a:extLst>
          </p:cNvPr>
          <p:cNvSpPr>
            <a:spLocks noGrp="1"/>
          </p:cNvSpPr>
          <p:nvPr>
            <p:ph type="sldNum" sz="quarter" idx="34"/>
          </p:nvPr>
        </p:nvSpPr>
        <p:spPr/>
        <p:txBody>
          <a:bodyPr/>
          <a:lstStyle/>
          <a:p>
            <a:fld id="{19B51A1E-902D-48AF-9020-955120F399B6}" type="slidenum">
              <a:rPr lang="en-US" smtClean="0"/>
              <a:pPr/>
              <a:t>9</a:t>
            </a:fld>
            <a:endParaRPr lang="en-US" dirty="0"/>
          </a:p>
        </p:txBody>
      </p:sp>
      <p:pic>
        <p:nvPicPr>
          <p:cNvPr id="9" name="Picture Placeholder 8" descr="Top view of three man rowing a boat">
            <a:extLst>
              <a:ext uri="{FF2B5EF4-FFF2-40B4-BE49-F238E27FC236}">
                <a16:creationId xmlns:a16="http://schemas.microsoft.com/office/drawing/2014/main" xmlns="" id="{804D2684-B8EF-41B8-9C43-86A9D34E655A}"/>
              </a:ext>
            </a:extLst>
          </p:cNvPr>
          <p:cNvPicPr>
            <a:picLocks noGrp="1" noChangeAspect="1"/>
          </p:cNvPicPr>
          <p:nvPr>
            <p:ph type="pic" sz="quarter" idx="14"/>
          </p:nvPr>
        </p:nvPicPr>
        <p:blipFill>
          <a:blip r:embed="rId3"/>
          <a:stretch>
            <a:fillRect/>
          </a:stretch>
        </p:blipFill>
        <p:spPr>
          <a:xfrm>
            <a:off x="7825851" y="1527153"/>
            <a:ext cx="3985130" cy="4193163"/>
          </a:xfrm>
        </p:spPr>
      </p:pic>
      <p:sp>
        <p:nvSpPr>
          <p:cNvPr id="15" name="Téglalap 14"/>
          <p:cNvSpPr/>
          <p:nvPr/>
        </p:nvSpPr>
        <p:spPr>
          <a:xfrm>
            <a:off x="828974" y="2388518"/>
            <a:ext cx="6774873" cy="2862322"/>
          </a:xfrm>
          <a:prstGeom prst="rect">
            <a:avLst/>
          </a:prstGeom>
        </p:spPr>
        <p:txBody>
          <a:bodyPr wrap="square">
            <a:spAutoFit/>
          </a:bodyPr>
          <a:lstStyle/>
          <a:p>
            <a:r>
              <a:rPr lang="hu-HU" sz="6000" b="1" cap="all" spc="-300" dirty="0" err="1" smtClean="0">
                <a:solidFill>
                  <a:srgbClr val="000000"/>
                </a:solidFill>
                <a:latin typeface="Arial"/>
                <a:ea typeface="+mj-ea"/>
                <a:cs typeface="+mj-cs"/>
              </a:rPr>
              <a:t>Universities</a:t>
            </a:r>
            <a:r>
              <a:rPr lang="hu-HU" sz="6000" b="1" cap="all" spc="-300" dirty="0" smtClean="0">
                <a:solidFill>
                  <a:srgbClr val="000000"/>
                </a:solidFill>
                <a:latin typeface="Arial"/>
                <a:ea typeface="+mj-ea"/>
                <a:cs typeface="+mj-cs"/>
              </a:rPr>
              <a:t> and</a:t>
            </a:r>
          </a:p>
          <a:p>
            <a:r>
              <a:rPr lang="hu-HU" sz="6000" b="1" cap="all" spc="-300" dirty="0" err="1" smtClean="0">
                <a:solidFill>
                  <a:srgbClr val="00B0F0"/>
                </a:solidFill>
                <a:latin typeface="Arial"/>
                <a:ea typeface="+mj-ea"/>
                <a:cs typeface="+mj-cs"/>
              </a:rPr>
              <a:t>social</a:t>
            </a:r>
            <a:r>
              <a:rPr lang="hu-HU" sz="6000" b="1" cap="all" spc="-300" dirty="0" smtClean="0">
                <a:solidFill>
                  <a:srgbClr val="00B0F0"/>
                </a:solidFill>
                <a:latin typeface="Arial"/>
                <a:ea typeface="+mj-ea"/>
                <a:cs typeface="+mj-cs"/>
              </a:rPr>
              <a:t> </a:t>
            </a:r>
            <a:r>
              <a:rPr lang="hu-HU" sz="6000" b="1" cap="all" spc="-300" dirty="0" err="1">
                <a:solidFill>
                  <a:srgbClr val="00B0F0"/>
                </a:solidFill>
                <a:latin typeface="Arial"/>
                <a:ea typeface="+mj-ea"/>
                <a:cs typeface="+mj-cs"/>
              </a:rPr>
              <a:t>innovations</a:t>
            </a:r>
            <a:endParaRPr lang="hu-HU" dirty="0">
              <a:solidFill>
                <a:srgbClr val="00B0F0"/>
              </a:solidFill>
            </a:endParaRPr>
          </a:p>
        </p:txBody>
      </p:sp>
      <p:pic>
        <p:nvPicPr>
          <p:cNvPr id="5" name="Kép 4"/>
          <p:cNvPicPr/>
          <p:nvPr/>
        </p:nvPicPr>
        <p:blipFill rotWithShape="1">
          <a:blip r:embed="rId4"/>
          <a:srcRect l="1156" t="39389" r="54862" b="7408"/>
          <a:stretch/>
        </p:blipFill>
        <p:spPr bwMode="auto">
          <a:xfrm>
            <a:off x="0" y="38630"/>
            <a:ext cx="3632815" cy="2211757"/>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856440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 számának helye 2"/>
          <p:cNvSpPr>
            <a:spLocks noGrp="1"/>
          </p:cNvSpPr>
          <p:nvPr>
            <p:ph type="sldNum" sz="quarter" idx="33"/>
          </p:nvPr>
        </p:nvSpPr>
        <p:spPr/>
        <p:txBody>
          <a:bodyPr/>
          <a:lstStyle/>
          <a:p>
            <a:fld id="{19B51A1E-902D-48AF-9020-955120F399B6}" type="slidenum">
              <a:rPr lang="en-US" noProof="0" smtClean="0"/>
              <a:pPr/>
              <a:t>10</a:t>
            </a:fld>
            <a:endParaRPr lang="en-US" noProof="0" dirty="0"/>
          </a:p>
        </p:txBody>
      </p:sp>
      <p:sp>
        <p:nvSpPr>
          <p:cNvPr id="4" name="Tartalom helye 3"/>
          <p:cNvSpPr>
            <a:spLocks noGrp="1"/>
          </p:cNvSpPr>
          <p:nvPr>
            <p:ph idx="1"/>
          </p:nvPr>
        </p:nvSpPr>
        <p:spPr>
          <a:xfrm>
            <a:off x="449503" y="492578"/>
            <a:ext cx="9286168" cy="5130588"/>
          </a:xfrm>
        </p:spPr>
        <p:txBody>
          <a:bodyPr/>
          <a:lstStyle/>
          <a:p>
            <a:r>
              <a:rPr lang="en-US" dirty="0">
                <a:latin typeface="+mj-lt"/>
              </a:rPr>
              <a:t>By the end of the 20th century</a:t>
            </a:r>
            <a:r>
              <a:rPr lang="en-US" b="1" dirty="0">
                <a:latin typeface="+mj-lt"/>
              </a:rPr>
              <a:t>, higher education institutions were faced with many new challenges, </a:t>
            </a:r>
            <a:r>
              <a:rPr lang="en-US" dirty="0">
                <a:latin typeface="+mj-lt"/>
              </a:rPr>
              <a:t>mainly with the fact that in addition to their traditional activities - such as education and research - additional functions were created in accordance with changing socio-economic expectations</a:t>
            </a:r>
            <a:r>
              <a:rPr lang="en-US" dirty="0" smtClean="0">
                <a:latin typeface="+mj-lt"/>
              </a:rPr>
              <a:t>.</a:t>
            </a:r>
            <a:endParaRPr lang="en-US" dirty="0">
              <a:latin typeface="+mj-lt"/>
            </a:endParaRPr>
          </a:p>
          <a:p>
            <a:r>
              <a:rPr lang="en-US" dirty="0">
                <a:latin typeface="+mj-lt"/>
              </a:rPr>
              <a:t>This activity is matched by </a:t>
            </a:r>
            <a:r>
              <a:rPr lang="en-US" b="1" dirty="0">
                <a:latin typeface="+mj-lt"/>
              </a:rPr>
              <a:t>the third mission activity of higher education institutions</a:t>
            </a:r>
            <a:r>
              <a:rPr lang="en-US" dirty="0">
                <a:latin typeface="+mj-lt"/>
              </a:rPr>
              <a:t>, otherwise known as the </a:t>
            </a:r>
            <a:r>
              <a:rPr lang="en-US" b="1" dirty="0">
                <a:latin typeface="+mj-lt"/>
              </a:rPr>
              <a:t>"service university" concept.</a:t>
            </a:r>
          </a:p>
          <a:p>
            <a:r>
              <a:rPr lang="en-US" dirty="0">
                <a:latin typeface="+mj-lt"/>
              </a:rPr>
              <a:t>According to some ideas, the ideal type of university at the end of the 20th century is the so-called </a:t>
            </a:r>
            <a:r>
              <a:rPr lang="en-US" b="1" dirty="0">
                <a:latin typeface="+mj-lt"/>
              </a:rPr>
              <a:t>"third generation" university</a:t>
            </a:r>
            <a:r>
              <a:rPr lang="en-US" dirty="0">
                <a:latin typeface="+mj-lt"/>
              </a:rPr>
              <a:t>, which realizes the synergy of education, research and social involvement</a:t>
            </a:r>
            <a:r>
              <a:rPr lang="en-US" dirty="0" smtClean="0">
                <a:latin typeface="+mj-lt"/>
              </a:rPr>
              <a:t>.</a:t>
            </a:r>
            <a:endParaRPr lang="hu-HU" dirty="0" smtClean="0">
              <a:latin typeface="+mj-lt"/>
            </a:endParaRPr>
          </a:p>
          <a:p>
            <a:r>
              <a:rPr lang="en-US" dirty="0">
                <a:latin typeface="+mj-lt"/>
              </a:rPr>
              <a:t>According to others, the so-called </a:t>
            </a:r>
            <a:r>
              <a:rPr lang="en-US" b="1" dirty="0">
                <a:latin typeface="+mj-lt"/>
              </a:rPr>
              <a:t>"fourth generation" universities</a:t>
            </a:r>
            <a:r>
              <a:rPr lang="en-US" dirty="0">
                <a:latin typeface="+mj-lt"/>
              </a:rPr>
              <a:t> are already appearing in the 21st century higher education, which not only respond to their socio-economic environment, but also actively shape it themselves</a:t>
            </a:r>
            <a:r>
              <a:rPr lang="en-US" dirty="0" smtClean="0">
                <a:latin typeface="+mj-lt"/>
              </a:rPr>
              <a:t>.</a:t>
            </a:r>
            <a:endParaRPr lang="en-US" dirty="0">
              <a:latin typeface="+mj-lt"/>
            </a:endParaRPr>
          </a:p>
          <a:p>
            <a:r>
              <a:rPr lang="en-US" dirty="0">
                <a:latin typeface="+mj-lt"/>
              </a:rPr>
              <a:t>The so-called "third mission" summarizes </a:t>
            </a:r>
            <a:r>
              <a:rPr lang="en-US" b="1" dirty="0">
                <a:latin typeface="+mj-lt"/>
              </a:rPr>
              <a:t>the connections </a:t>
            </a:r>
            <a:r>
              <a:rPr lang="en-US" dirty="0">
                <a:latin typeface="+mj-lt"/>
              </a:rPr>
              <a:t>between higher education institutions and their environment, the </a:t>
            </a:r>
            <a:r>
              <a:rPr lang="en-US" b="1" dirty="0">
                <a:latin typeface="+mj-lt"/>
              </a:rPr>
              <a:t>activities and their effects on their social and economic environment </a:t>
            </a:r>
            <a:r>
              <a:rPr lang="en-US" dirty="0">
                <a:latin typeface="+mj-lt"/>
              </a:rPr>
              <a:t>(even through its formation and shaping) and means that all </a:t>
            </a:r>
            <a:r>
              <a:rPr lang="en-US" b="1" dirty="0">
                <a:latin typeface="+mj-lt"/>
              </a:rPr>
              <a:t>institutionalized relationships </a:t>
            </a:r>
            <a:r>
              <a:rPr lang="en-US" dirty="0">
                <a:latin typeface="+mj-lt"/>
              </a:rPr>
              <a:t>maintained with partners in the non-academic world comply with the principles of sustainability and environmental protection keeping in mind</a:t>
            </a:r>
            <a:r>
              <a:rPr lang="en-US" dirty="0" smtClean="0">
                <a:latin typeface="+mj-lt"/>
              </a:rPr>
              <a:t>.</a:t>
            </a:r>
            <a:endParaRPr lang="en-US" dirty="0">
              <a:latin typeface="+mj-lt"/>
            </a:endParaRPr>
          </a:p>
          <a:p>
            <a:r>
              <a:rPr lang="en-US" dirty="0">
                <a:latin typeface="+mj-lt"/>
              </a:rPr>
              <a:t>The important elements of the concept are the </a:t>
            </a:r>
            <a:r>
              <a:rPr lang="en-US" b="1" dirty="0">
                <a:latin typeface="+mj-lt"/>
              </a:rPr>
              <a:t>active dialogue with society</a:t>
            </a:r>
            <a:r>
              <a:rPr lang="en-US" dirty="0">
                <a:latin typeface="+mj-lt"/>
              </a:rPr>
              <a:t>, the accountability of the higher education institution towards the actors of social and economic life and keeping in mind the </a:t>
            </a:r>
            <a:r>
              <a:rPr lang="en-US" b="1" dirty="0">
                <a:latin typeface="+mj-lt"/>
              </a:rPr>
              <a:t>principles of sustainable human development </a:t>
            </a:r>
            <a:r>
              <a:rPr lang="en-US" dirty="0">
                <a:latin typeface="+mj-lt"/>
              </a:rPr>
              <a:t>(Larrán - Andrades, 2013, cited by Jorge - Peña, 2017</a:t>
            </a:r>
            <a:r>
              <a:rPr lang="en-US" dirty="0" smtClean="0">
                <a:latin typeface="+mj-lt"/>
              </a:rPr>
              <a:t>).</a:t>
            </a:r>
            <a:endParaRPr lang="hu-HU" dirty="0" smtClean="0">
              <a:latin typeface="+mj-lt"/>
            </a:endParaRPr>
          </a:p>
          <a:p>
            <a:r>
              <a:rPr lang="hu-HU" b="1" dirty="0" smtClean="0">
                <a:solidFill>
                  <a:srgbClr val="00B0F0"/>
                </a:solidFill>
                <a:latin typeface="+mj-lt"/>
              </a:rPr>
              <a:t>COPING STRATEGIES</a:t>
            </a:r>
            <a:endParaRPr lang="hu-HU" b="1" dirty="0">
              <a:solidFill>
                <a:srgbClr val="00B0F0"/>
              </a:solidFill>
              <a:latin typeface="+mj-lt"/>
            </a:endParaRPr>
          </a:p>
        </p:txBody>
      </p:sp>
      <p:pic>
        <p:nvPicPr>
          <p:cNvPr id="5" name="Picture Placeholder 9" descr="Abstract architecture polygon">
            <a:extLst>
              <a:ext uri="{FF2B5EF4-FFF2-40B4-BE49-F238E27FC236}">
                <a16:creationId xmlns:a16="http://schemas.microsoft.com/office/drawing/2014/main" xmlns="" id="{38475F7B-316A-47DC-9CBB-B074A5B5994C}"/>
              </a:ext>
            </a:extLst>
          </p:cNvPr>
          <p:cNvPicPr>
            <a:picLocks noChangeAspect="1"/>
          </p:cNvPicPr>
          <p:nvPr/>
        </p:nvPicPr>
        <p:blipFill>
          <a:blip r:embed="rId2"/>
          <a:stretch>
            <a:fillRect/>
          </a:stretch>
        </p:blipFill>
        <p:spPr>
          <a:xfrm>
            <a:off x="10105068" y="641434"/>
            <a:ext cx="1886469" cy="5280035"/>
          </a:xfrm>
          <a:prstGeom prst="rect">
            <a:avLst/>
          </a:prstGeom>
        </p:spPr>
      </p:pic>
    </p:spTree>
    <p:extLst>
      <p:ext uri="{BB962C8B-B14F-4D97-AF65-F5344CB8AC3E}">
        <p14:creationId xmlns:p14="http://schemas.microsoft.com/office/powerpoint/2010/main" val="1567066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2535346" y="8071"/>
            <a:ext cx="7036806" cy="1380369"/>
          </a:xfrm>
        </p:spPr>
        <p:txBody>
          <a:bodyPr/>
          <a:lstStyle/>
          <a:p>
            <a:r>
              <a:rPr lang="hu-HU" sz="4000" dirty="0" err="1" smtClean="0">
                <a:solidFill>
                  <a:schemeClr val="bg1">
                    <a:lumMod val="50000"/>
                  </a:schemeClr>
                </a:solidFill>
              </a:rPr>
              <a:t>Some</a:t>
            </a:r>
            <a:r>
              <a:rPr lang="hu-HU" sz="4000" dirty="0" smtClean="0">
                <a:solidFill>
                  <a:schemeClr val="bg1">
                    <a:lumMod val="50000"/>
                  </a:schemeClr>
                </a:solidFill>
              </a:rPr>
              <a:t> </a:t>
            </a:r>
            <a:r>
              <a:rPr lang="hu-HU" sz="4000" dirty="0" err="1" smtClean="0">
                <a:solidFill>
                  <a:schemeClr val="bg1">
                    <a:lumMod val="50000"/>
                  </a:schemeClr>
                </a:solidFill>
              </a:rPr>
              <a:t>examples</a:t>
            </a:r>
            <a:r>
              <a:rPr lang="hu-HU" sz="4000" dirty="0" smtClean="0">
                <a:solidFill>
                  <a:schemeClr val="bg1">
                    <a:lumMod val="50000"/>
                  </a:schemeClr>
                </a:solidFill>
              </a:rPr>
              <a:t/>
            </a:r>
            <a:br>
              <a:rPr lang="hu-HU" sz="4000" dirty="0" smtClean="0">
                <a:solidFill>
                  <a:schemeClr val="bg1">
                    <a:lumMod val="50000"/>
                  </a:schemeClr>
                </a:solidFill>
              </a:rPr>
            </a:br>
            <a:r>
              <a:rPr lang="hu-HU" sz="2400" dirty="0" err="1" smtClean="0">
                <a:solidFill>
                  <a:schemeClr val="tx1">
                    <a:lumMod val="95000"/>
                    <a:lumOff val="5000"/>
                  </a:schemeClr>
                </a:solidFill>
              </a:rPr>
              <a:t>from</a:t>
            </a:r>
            <a:r>
              <a:rPr lang="hu-HU" sz="2400" dirty="0" smtClean="0">
                <a:solidFill>
                  <a:schemeClr val="tx1">
                    <a:lumMod val="95000"/>
                    <a:lumOff val="5000"/>
                  </a:schemeClr>
                </a:solidFill>
              </a:rPr>
              <a:t> </a:t>
            </a:r>
            <a:r>
              <a:rPr lang="hu-HU" sz="2400" dirty="0" err="1" smtClean="0">
                <a:solidFill>
                  <a:schemeClr val="tx1">
                    <a:lumMod val="95000"/>
                    <a:lumOff val="5000"/>
                  </a:schemeClr>
                </a:solidFill>
              </a:rPr>
              <a:t>our</a:t>
            </a:r>
            <a:r>
              <a:rPr lang="hu-HU" sz="2400" dirty="0" smtClean="0">
                <a:solidFill>
                  <a:schemeClr val="tx1">
                    <a:lumMod val="95000"/>
                    <a:lumOff val="5000"/>
                  </a:schemeClr>
                </a:solidFill>
              </a:rPr>
              <a:t> </a:t>
            </a:r>
            <a:r>
              <a:rPr lang="hu-HU" sz="2400" dirty="0" err="1" smtClean="0">
                <a:solidFill>
                  <a:schemeClr val="tx1">
                    <a:lumMod val="95000"/>
                    <a:lumOff val="5000"/>
                  </a:schemeClr>
                </a:solidFill>
              </a:rPr>
              <a:t>practice</a:t>
            </a:r>
            <a:endParaRPr lang="en-US" sz="2400" dirty="0">
              <a:solidFill>
                <a:schemeClr val="tx1">
                  <a:lumMod val="95000"/>
                  <a:lumOff val="5000"/>
                </a:schemeClr>
              </a:solidFill>
            </a:endParaRPr>
          </a:p>
        </p:txBody>
      </p:sp>
      <p:pic>
        <p:nvPicPr>
          <p:cNvPr id="10" name="Picture Placeholder 9" descr="Abstract architecture polygon">
            <a:extLst>
              <a:ext uri="{FF2B5EF4-FFF2-40B4-BE49-F238E27FC236}">
                <a16:creationId xmlns:a16="http://schemas.microsoft.com/office/drawing/2014/main" xmlns="" id="{38475F7B-316A-47DC-9CBB-B074A5B5994C}"/>
              </a:ext>
            </a:extLst>
          </p:cNvPr>
          <p:cNvPicPr>
            <a:picLocks noGrp="1" noChangeAspect="1"/>
          </p:cNvPicPr>
          <p:nvPr>
            <p:ph type="pic" sz="quarter" idx="33"/>
          </p:nvPr>
        </p:nvPicPr>
        <p:blipFill>
          <a:blip r:embed="rId3"/>
          <a:stretch>
            <a:fillRect/>
          </a:stretch>
        </p:blipFill>
        <p:spPr>
          <a:xfrm>
            <a:off x="10614831" y="110213"/>
            <a:ext cx="1497730" cy="4191993"/>
          </a:xfrm>
        </p:spPr>
      </p:pic>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4"/>
          </p:nvPr>
        </p:nvSpPr>
        <p:spPr/>
        <p:txBody>
          <a:bodyPr/>
          <a:lstStyle/>
          <a:p>
            <a:fld id="{19B51A1E-902D-48AF-9020-955120F399B6}" type="slidenum">
              <a:rPr lang="en-US" smtClean="0"/>
              <a:pPr/>
              <a:t>11</a:t>
            </a:fld>
            <a:endParaRPr lang="en-US" dirty="0"/>
          </a:p>
        </p:txBody>
      </p:sp>
      <p:sp>
        <p:nvSpPr>
          <p:cNvPr id="4" name="Rectangle 2"/>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7" name="Diagram 6"/>
          <p:cNvGraphicFramePr/>
          <p:nvPr>
            <p:extLst>
              <p:ext uri="{D42A27DB-BD31-4B8C-83A1-F6EECF244321}">
                <p14:modId xmlns:p14="http://schemas.microsoft.com/office/powerpoint/2010/main" val="832673434"/>
              </p:ext>
            </p:extLst>
          </p:nvPr>
        </p:nvGraphicFramePr>
        <p:xfrm>
          <a:off x="199596" y="1073889"/>
          <a:ext cx="8542434" cy="55337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3" name="Csoportba foglalás 12"/>
          <p:cNvGrpSpPr/>
          <p:nvPr/>
        </p:nvGrpSpPr>
        <p:grpSpPr>
          <a:xfrm>
            <a:off x="9166508" y="1743740"/>
            <a:ext cx="2369817" cy="4932334"/>
            <a:chOff x="6124695" y="854956"/>
            <a:chExt cx="1953958" cy="4226560"/>
          </a:xfrm>
          <a:scene3d>
            <a:camera prst="orthographicFront"/>
            <a:lightRig rig="chilly" dir="t"/>
          </a:scene3d>
        </p:grpSpPr>
        <p:sp>
          <p:nvSpPr>
            <p:cNvPr id="14" name="Téglalap 13"/>
            <p:cNvSpPr/>
            <p:nvPr/>
          </p:nvSpPr>
          <p:spPr>
            <a:xfrm>
              <a:off x="6124695" y="854956"/>
              <a:ext cx="1953958" cy="4226560"/>
            </a:xfrm>
            <a:prstGeom prst="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Szövegdoboz 14"/>
            <p:cNvSpPr txBox="1"/>
            <p:nvPr/>
          </p:nvSpPr>
          <p:spPr>
            <a:xfrm>
              <a:off x="6124695" y="854956"/>
              <a:ext cx="1953958" cy="42265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41808" tIns="345967" rIns="241808" bIns="241808" numCol="1" spcCol="1270" anchor="t" anchorCtr="0">
              <a:noAutofit/>
            </a:bodyPr>
            <a:lstStyle/>
            <a:p>
              <a:pPr marL="228600" lvl="1" indent="-228600" algn="l" defTabSz="1200150">
                <a:lnSpc>
                  <a:spcPct val="90000"/>
                </a:lnSpc>
                <a:spcBef>
                  <a:spcPct val="0"/>
                </a:spcBef>
                <a:spcAft>
                  <a:spcPct val="15000"/>
                </a:spcAft>
                <a:buChar char="••"/>
              </a:pPr>
              <a:endParaRPr lang="hu-HU" sz="2700" kern="1200" dirty="0"/>
            </a:p>
            <a:p>
              <a:pPr marL="228600" lvl="1" indent="-228600" algn="l" defTabSz="1200150">
                <a:lnSpc>
                  <a:spcPct val="90000"/>
                </a:lnSpc>
                <a:spcBef>
                  <a:spcPct val="0"/>
                </a:spcBef>
                <a:spcAft>
                  <a:spcPct val="15000"/>
                </a:spcAft>
                <a:buChar char="••"/>
              </a:pPr>
              <a:endParaRPr lang="hu-HU" sz="2700" kern="1200" dirty="0"/>
            </a:p>
          </p:txBody>
        </p:sp>
      </p:grpSp>
      <p:pic>
        <p:nvPicPr>
          <p:cNvPr id="9" name="Kép 8"/>
          <p:cNvPicPr>
            <a:picLocks noChangeAspect="1"/>
          </p:cNvPicPr>
          <p:nvPr/>
        </p:nvPicPr>
        <p:blipFill>
          <a:blip r:embed="rId9"/>
          <a:stretch>
            <a:fillRect/>
          </a:stretch>
        </p:blipFill>
        <p:spPr>
          <a:xfrm>
            <a:off x="8719763" y="1295625"/>
            <a:ext cx="807316" cy="859401"/>
          </a:xfrm>
          <a:prstGeom prst="rect">
            <a:avLst/>
          </a:prstGeom>
        </p:spPr>
      </p:pic>
      <p:sp>
        <p:nvSpPr>
          <p:cNvPr id="19" name="Téglalap 18"/>
          <p:cNvSpPr/>
          <p:nvPr/>
        </p:nvSpPr>
        <p:spPr>
          <a:xfrm rot="16200000">
            <a:off x="7236704" y="3980734"/>
            <a:ext cx="3470544" cy="3975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algn="ctr"/>
            <a:r>
              <a:rPr lang="hu-HU" dirty="0" err="1" smtClean="0">
                <a:latin typeface="+mj-lt"/>
              </a:rPr>
              <a:t>Creative</a:t>
            </a:r>
            <a:r>
              <a:rPr lang="hu-HU" dirty="0" smtClean="0">
                <a:latin typeface="+mj-lt"/>
              </a:rPr>
              <a:t> </a:t>
            </a:r>
            <a:r>
              <a:rPr lang="hu-HU" dirty="0" err="1" smtClean="0">
                <a:latin typeface="+mj-lt"/>
              </a:rPr>
              <a:t>Region</a:t>
            </a:r>
            <a:r>
              <a:rPr lang="hu-HU" dirty="0" smtClean="0">
                <a:latin typeface="+mj-lt"/>
              </a:rPr>
              <a:t> (2018-)</a:t>
            </a:r>
            <a:endParaRPr lang="hu-HU" dirty="0">
              <a:latin typeface="+mj-lt"/>
            </a:endParaRPr>
          </a:p>
        </p:txBody>
      </p:sp>
      <p:sp>
        <p:nvSpPr>
          <p:cNvPr id="21" name="Szövegdoboz 20"/>
          <p:cNvSpPr txBox="1"/>
          <p:nvPr/>
        </p:nvSpPr>
        <p:spPr>
          <a:xfrm>
            <a:off x="9638786" y="2916642"/>
            <a:ext cx="1248953" cy="369332"/>
          </a:xfrm>
          <a:prstGeom prst="rect">
            <a:avLst/>
          </a:prstGeom>
          <a:noFill/>
        </p:spPr>
        <p:txBody>
          <a:bodyPr wrap="square" rtlCol="0">
            <a:spAutoFit/>
          </a:bodyPr>
          <a:lstStyle/>
          <a:p>
            <a:endParaRPr lang="hu-HU" dirty="0"/>
          </a:p>
        </p:txBody>
      </p:sp>
      <p:sp>
        <p:nvSpPr>
          <p:cNvPr id="22" name="Szövegdoboz 21"/>
          <p:cNvSpPr txBox="1"/>
          <p:nvPr/>
        </p:nvSpPr>
        <p:spPr>
          <a:xfrm>
            <a:off x="9182661" y="2080626"/>
            <a:ext cx="2190404" cy="4955203"/>
          </a:xfrm>
          <a:prstGeom prst="rect">
            <a:avLst/>
          </a:prstGeom>
          <a:noFill/>
        </p:spPr>
        <p:txBody>
          <a:bodyPr wrap="square" rtlCol="0">
            <a:spAutoFit/>
          </a:bodyPr>
          <a:lstStyle/>
          <a:p>
            <a:pPr marL="285750" indent="-285750">
              <a:buFont typeface="Arial" panose="020B0604020202020204" pitchFamily="34" charset="0"/>
              <a:buChar char="•"/>
            </a:pPr>
            <a:r>
              <a:rPr lang="hu-HU" sz="1600" dirty="0" err="1" smtClean="0">
                <a:latin typeface="+mj-lt"/>
              </a:rPr>
              <a:t>Institutional</a:t>
            </a:r>
            <a:r>
              <a:rPr lang="hu-HU" sz="1600" dirty="0" smtClean="0">
                <a:latin typeface="+mj-lt"/>
              </a:rPr>
              <a:t> Excellence Program </a:t>
            </a:r>
            <a:r>
              <a:rPr lang="hu-HU" sz="1600" dirty="0" err="1" smtClean="0">
                <a:latin typeface="+mj-lt"/>
              </a:rPr>
              <a:t>for</a:t>
            </a:r>
            <a:r>
              <a:rPr lang="hu-HU" sz="1600" dirty="0" smtClean="0">
                <a:latin typeface="+mj-lt"/>
              </a:rPr>
              <a:t> </a:t>
            </a:r>
            <a:r>
              <a:rPr lang="hu-HU" sz="1600" dirty="0" err="1" smtClean="0">
                <a:latin typeface="+mj-lt"/>
              </a:rPr>
              <a:t>Higher</a:t>
            </a:r>
            <a:r>
              <a:rPr lang="hu-HU" sz="1600" dirty="0" smtClean="0">
                <a:latin typeface="+mj-lt"/>
              </a:rPr>
              <a:t> Education</a:t>
            </a:r>
          </a:p>
          <a:p>
            <a:pPr marL="285750" lvl="0" indent="-285750">
              <a:buFont typeface="Arial" panose="020B0604020202020204" pitchFamily="34" charset="0"/>
              <a:buChar char="•"/>
            </a:pPr>
            <a:r>
              <a:rPr lang="hu-HU" altLang="hu-HU" sz="1600" dirty="0" err="1">
                <a:latin typeface="inherit"/>
              </a:rPr>
              <a:t>Social</a:t>
            </a:r>
            <a:r>
              <a:rPr lang="hu-HU" altLang="hu-HU" sz="1600" dirty="0">
                <a:latin typeface="inherit"/>
              </a:rPr>
              <a:t> and </a:t>
            </a:r>
            <a:r>
              <a:rPr lang="hu-HU" altLang="hu-HU" sz="1600" dirty="0" err="1">
                <a:latin typeface="inherit"/>
              </a:rPr>
              <a:t>cultural</a:t>
            </a:r>
            <a:r>
              <a:rPr lang="hu-HU" altLang="hu-HU" sz="1600" dirty="0">
                <a:latin typeface="inherit"/>
              </a:rPr>
              <a:t> </a:t>
            </a:r>
            <a:r>
              <a:rPr lang="hu-HU" altLang="hu-HU" sz="1600" dirty="0" err="1">
                <a:latin typeface="inherit"/>
              </a:rPr>
              <a:t>innovations</a:t>
            </a:r>
            <a:r>
              <a:rPr lang="hu-HU" altLang="hu-HU" sz="1600" dirty="0">
                <a:latin typeface="inherit"/>
              </a:rPr>
              <a:t> </a:t>
            </a:r>
            <a:r>
              <a:rPr lang="hu-HU" altLang="hu-HU" sz="1600" dirty="0" err="1">
                <a:latin typeface="inherit"/>
              </a:rPr>
              <a:t>for</a:t>
            </a:r>
            <a:r>
              <a:rPr lang="hu-HU" altLang="hu-HU" sz="1600" dirty="0">
                <a:latin typeface="inherit"/>
              </a:rPr>
              <a:t> </a:t>
            </a:r>
            <a:r>
              <a:rPr lang="hu-HU" altLang="hu-HU" sz="1600" dirty="0" err="1">
                <a:latin typeface="inherit"/>
              </a:rPr>
              <a:t>regional</a:t>
            </a:r>
            <a:r>
              <a:rPr lang="hu-HU" altLang="hu-HU" sz="1600" dirty="0">
                <a:latin typeface="inherit"/>
              </a:rPr>
              <a:t> </a:t>
            </a:r>
            <a:r>
              <a:rPr lang="hu-HU" altLang="hu-HU" sz="1600" dirty="0" err="1">
                <a:latin typeface="inherit"/>
              </a:rPr>
              <a:t>economic</a:t>
            </a:r>
            <a:r>
              <a:rPr lang="hu-HU" altLang="hu-HU" sz="1600" dirty="0">
                <a:latin typeface="inherit"/>
              </a:rPr>
              <a:t> </a:t>
            </a:r>
            <a:r>
              <a:rPr lang="hu-HU" altLang="hu-HU" sz="1600" dirty="0" err="1">
                <a:latin typeface="inherit"/>
              </a:rPr>
              <a:t>development</a:t>
            </a:r>
            <a:r>
              <a:rPr lang="hu-HU" altLang="hu-HU" sz="1600" dirty="0">
                <a:latin typeface="inherit"/>
              </a:rPr>
              <a:t> and </a:t>
            </a:r>
            <a:r>
              <a:rPr lang="hu-HU" altLang="hu-HU" sz="1600" dirty="0" err="1">
                <a:latin typeface="inherit"/>
              </a:rPr>
              <a:t>catching</a:t>
            </a:r>
            <a:r>
              <a:rPr lang="hu-HU" altLang="hu-HU" sz="1600" dirty="0">
                <a:latin typeface="inherit"/>
              </a:rPr>
              <a:t> </a:t>
            </a:r>
            <a:r>
              <a:rPr lang="hu-HU" altLang="hu-HU" sz="1600" dirty="0" err="1">
                <a:latin typeface="inherit"/>
              </a:rPr>
              <a:t>up</a:t>
            </a:r>
            <a:r>
              <a:rPr lang="hu-HU" altLang="hu-HU" sz="1600" dirty="0"/>
              <a:t> </a:t>
            </a:r>
            <a:endParaRPr lang="hu-HU" altLang="hu-HU" sz="1600" dirty="0" smtClean="0"/>
          </a:p>
          <a:p>
            <a:pPr marL="285750" lvl="0" indent="-285750">
              <a:buFont typeface="Arial" panose="020B0604020202020204" pitchFamily="34" charset="0"/>
              <a:buChar char="•"/>
            </a:pPr>
            <a:r>
              <a:rPr lang="hu-HU" altLang="hu-HU" sz="1600" dirty="0" smtClean="0">
                <a:latin typeface="Arial" panose="020B0604020202020204" pitchFamily="34" charset="0"/>
              </a:rPr>
              <a:t>˙”</a:t>
            </a:r>
            <a:r>
              <a:rPr lang="hu-HU" altLang="hu-HU" sz="1600" dirty="0" err="1" smtClean="0">
                <a:latin typeface="Arial" panose="020B0604020202020204" pitchFamily="34" charset="0"/>
              </a:rPr>
              <a:t>Abaúji</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App</a:t>
            </a:r>
            <a:r>
              <a:rPr lang="hu-HU" altLang="hu-HU" sz="1600" dirty="0" smtClean="0">
                <a:latin typeface="Arial" panose="020B0604020202020204" pitchFamily="34" charset="0"/>
              </a:rPr>
              <a:t>”</a:t>
            </a:r>
          </a:p>
          <a:p>
            <a:pPr marL="285750" lvl="0" indent="-285750">
              <a:buFont typeface="Arial" panose="020B0604020202020204" pitchFamily="34" charset="0"/>
              <a:buChar char="•"/>
            </a:pPr>
            <a:r>
              <a:rPr lang="hu-HU" altLang="hu-HU" sz="1600" dirty="0" err="1" smtClean="0">
                <a:latin typeface="Arial" panose="020B0604020202020204" pitchFamily="34" charset="0"/>
              </a:rPr>
              <a:t>Cultural</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values</a:t>
            </a:r>
            <a:r>
              <a:rPr lang="hu-HU" altLang="hu-HU" sz="1600" dirty="0" smtClean="0">
                <a:latin typeface="Arial" panose="020B0604020202020204" pitchFamily="34" charset="0"/>
              </a:rPr>
              <a:t> of </a:t>
            </a:r>
            <a:r>
              <a:rPr lang="hu-HU" altLang="hu-HU" sz="1600" dirty="0" err="1" smtClean="0">
                <a:latin typeface="Arial" panose="020B0604020202020204" pitchFamily="34" charset="0"/>
              </a:rPr>
              <a:t>the</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region</a:t>
            </a:r>
            <a:r>
              <a:rPr lang="hu-HU" altLang="hu-HU" sz="1600" dirty="0" smtClean="0">
                <a:latin typeface="Arial" panose="020B0604020202020204" pitchFamily="34" charset="0"/>
              </a:rPr>
              <a:t> </a:t>
            </a:r>
          </a:p>
          <a:p>
            <a:pPr marL="285750" lvl="0" indent="-285750">
              <a:buFont typeface="Arial" panose="020B0604020202020204" pitchFamily="34" charset="0"/>
              <a:buChar char="•"/>
            </a:pPr>
            <a:r>
              <a:rPr lang="hu-HU" altLang="hu-HU" sz="1600" dirty="0" err="1" smtClean="0">
                <a:latin typeface="Arial" panose="020B0604020202020204" pitchFamily="34" charset="0"/>
              </a:rPr>
              <a:t>Disseminating</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the</a:t>
            </a:r>
            <a:r>
              <a:rPr lang="hu-HU" altLang="hu-HU" sz="1600" dirty="0" smtClean="0">
                <a:latin typeface="Arial" panose="020B0604020202020204" pitchFamily="34" charset="0"/>
              </a:rPr>
              <a:t> idea of SI</a:t>
            </a:r>
          </a:p>
          <a:p>
            <a:pPr marL="285750" lvl="0" indent="-285750">
              <a:buFont typeface="Arial" panose="020B0604020202020204" pitchFamily="34" charset="0"/>
              <a:buChar char="•"/>
            </a:pPr>
            <a:r>
              <a:rPr lang="hu-HU" altLang="hu-HU" sz="1600" dirty="0" err="1" smtClean="0">
                <a:latin typeface="Arial" panose="020B0604020202020204" pitchFamily="34" charset="0"/>
              </a:rPr>
              <a:t>Helping</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setllements</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to</a:t>
            </a:r>
            <a:r>
              <a:rPr lang="hu-HU" altLang="hu-HU" sz="1600" dirty="0" smtClean="0">
                <a:latin typeface="Arial" panose="020B0604020202020204" pitchFamily="34" charset="0"/>
              </a:rPr>
              <a:t> be more </a:t>
            </a:r>
            <a:r>
              <a:rPr lang="hu-HU" altLang="hu-HU" sz="1600" dirty="0" err="1" smtClean="0">
                <a:latin typeface="Arial" panose="020B0604020202020204" pitchFamily="34" charset="0"/>
              </a:rPr>
              <a:t>visible</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wikipedia</a:t>
            </a:r>
            <a:r>
              <a:rPr lang="hu-HU" altLang="hu-HU" sz="1600" dirty="0" smtClean="0">
                <a:latin typeface="Arial" panose="020B0604020202020204" pitchFamily="34" charset="0"/>
              </a:rPr>
              <a:t> </a:t>
            </a:r>
            <a:r>
              <a:rPr lang="hu-HU" altLang="hu-HU" sz="1600" dirty="0" err="1" smtClean="0">
                <a:latin typeface="Arial" panose="020B0604020202020204" pitchFamily="34" charset="0"/>
              </a:rPr>
              <a:t>articles</a:t>
            </a:r>
            <a:r>
              <a:rPr lang="hu-HU" altLang="hu-HU" sz="1600" dirty="0" smtClean="0">
                <a:latin typeface="Arial" panose="020B0604020202020204" pitchFamily="34" charset="0"/>
              </a:rPr>
              <a:t>)</a:t>
            </a:r>
          </a:p>
          <a:p>
            <a:pPr marL="285750" lvl="0" indent="-285750">
              <a:buFont typeface="Arial" panose="020B0604020202020204" pitchFamily="34" charset="0"/>
              <a:buChar char="•"/>
            </a:pPr>
            <a:endParaRPr lang="hu-HU" altLang="hu-HU" sz="1400" dirty="0">
              <a:solidFill>
                <a:schemeClr val="bg1"/>
              </a:solidFill>
              <a:latin typeface="Arial" panose="020B0604020202020204" pitchFamily="34" charset="0"/>
            </a:endParaRPr>
          </a:p>
          <a:p>
            <a:endParaRPr lang="hu-HU" sz="1400" dirty="0">
              <a:solidFill>
                <a:schemeClr val="bg1"/>
              </a:solidFill>
              <a:latin typeface="+mj-lt"/>
            </a:endParaRPr>
          </a:p>
        </p:txBody>
      </p:sp>
      <p:sp>
        <p:nvSpPr>
          <p:cNvPr id="23" name="Rectangle 4"/>
          <p:cNvSpPr>
            <a:spLocks noChangeArrowheads="1"/>
          </p:cNvSpPr>
          <p:nvPr/>
        </p:nvSpPr>
        <p:spPr bwMode="auto">
          <a:xfrm>
            <a:off x="0" y="79837"/>
            <a:ext cx="89768"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sz="2100" b="0" i="0" u="none" strike="noStrike" cap="none" normalizeH="0" baseline="0" dirty="0" smtClean="0">
                <a:ln>
                  <a:noFill/>
                </a:ln>
                <a:solidFill>
                  <a:srgbClr val="222222"/>
                </a:solidFill>
                <a:effectLst/>
                <a:latin typeface="inherit"/>
              </a:rPr>
              <a:t>“</a:t>
            </a: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pic>
        <p:nvPicPr>
          <p:cNvPr id="17" name="Picture 4" descr="Abaúji Mutató – Alkalmazások a Google Playe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51240" y="182081"/>
            <a:ext cx="1668205" cy="1668206"/>
          </a:xfrm>
          <a:prstGeom prst="rect">
            <a:avLst/>
          </a:prstGeom>
          <a:noFill/>
          <a:extLst>
            <a:ext uri="{909E8E84-426E-40DD-AFC4-6F175D3DCCD1}">
              <a14:hiddenFill xmlns:a14="http://schemas.microsoft.com/office/drawing/2010/main">
                <a:solidFill>
                  <a:srgbClr val="FFFFFF"/>
                </a:solidFill>
              </a14:hiddenFill>
            </a:ext>
          </a:extLst>
        </p:spPr>
      </p:pic>
      <p:pic>
        <p:nvPicPr>
          <p:cNvPr id="18" name="Kép 17"/>
          <p:cNvPicPr>
            <a:picLocks noChangeAspect="1"/>
          </p:cNvPicPr>
          <p:nvPr/>
        </p:nvPicPr>
        <p:blipFill>
          <a:blip r:embed="rId11"/>
          <a:stretch>
            <a:fillRect/>
          </a:stretch>
        </p:blipFill>
        <p:spPr>
          <a:xfrm>
            <a:off x="11296025" y="1391867"/>
            <a:ext cx="912229" cy="1764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29746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2806995" y="0"/>
            <a:ext cx="7036806" cy="1380369"/>
          </a:xfrm>
        </p:spPr>
        <p:txBody>
          <a:bodyPr/>
          <a:lstStyle/>
          <a:p>
            <a:r>
              <a:rPr lang="hu-HU" sz="4000" dirty="0" err="1" smtClean="0">
                <a:solidFill>
                  <a:schemeClr val="bg1">
                    <a:lumMod val="50000"/>
                  </a:schemeClr>
                </a:solidFill>
              </a:rPr>
              <a:t>Some</a:t>
            </a:r>
            <a:r>
              <a:rPr lang="hu-HU" sz="4000" dirty="0" smtClean="0">
                <a:solidFill>
                  <a:schemeClr val="bg1">
                    <a:lumMod val="50000"/>
                  </a:schemeClr>
                </a:solidFill>
              </a:rPr>
              <a:t> </a:t>
            </a:r>
            <a:r>
              <a:rPr lang="hu-HU" sz="4000" dirty="0" err="1" smtClean="0">
                <a:solidFill>
                  <a:schemeClr val="bg1">
                    <a:lumMod val="50000"/>
                  </a:schemeClr>
                </a:solidFill>
              </a:rPr>
              <a:t>examples</a:t>
            </a:r>
            <a:r>
              <a:rPr lang="hu-HU" sz="4000" dirty="0" smtClean="0">
                <a:solidFill>
                  <a:schemeClr val="bg1">
                    <a:lumMod val="50000"/>
                  </a:schemeClr>
                </a:solidFill>
              </a:rPr>
              <a:t/>
            </a:r>
            <a:br>
              <a:rPr lang="hu-HU" sz="4000" dirty="0" smtClean="0">
                <a:solidFill>
                  <a:schemeClr val="bg1">
                    <a:lumMod val="50000"/>
                  </a:schemeClr>
                </a:solidFill>
              </a:rPr>
            </a:br>
            <a:r>
              <a:rPr lang="hu-HU" sz="2400" dirty="0" err="1" smtClean="0">
                <a:solidFill>
                  <a:schemeClr val="tx1">
                    <a:lumMod val="95000"/>
                    <a:lumOff val="5000"/>
                  </a:schemeClr>
                </a:solidFill>
              </a:rPr>
              <a:t>from</a:t>
            </a:r>
            <a:r>
              <a:rPr lang="hu-HU" sz="2400" dirty="0" smtClean="0">
                <a:solidFill>
                  <a:schemeClr val="tx1">
                    <a:lumMod val="95000"/>
                    <a:lumOff val="5000"/>
                  </a:schemeClr>
                </a:solidFill>
              </a:rPr>
              <a:t> </a:t>
            </a:r>
            <a:r>
              <a:rPr lang="hu-HU" sz="2400" dirty="0" err="1" smtClean="0">
                <a:solidFill>
                  <a:schemeClr val="tx1">
                    <a:lumMod val="95000"/>
                    <a:lumOff val="5000"/>
                  </a:schemeClr>
                </a:solidFill>
              </a:rPr>
              <a:t>our</a:t>
            </a:r>
            <a:r>
              <a:rPr lang="hu-HU" sz="2400" dirty="0" smtClean="0">
                <a:solidFill>
                  <a:schemeClr val="tx1">
                    <a:lumMod val="95000"/>
                    <a:lumOff val="5000"/>
                  </a:schemeClr>
                </a:solidFill>
              </a:rPr>
              <a:t> </a:t>
            </a:r>
            <a:r>
              <a:rPr lang="hu-HU" sz="2400" dirty="0" err="1" smtClean="0">
                <a:solidFill>
                  <a:schemeClr val="tx1">
                    <a:lumMod val="95000"/>
                    <a:lumOff val="5000"/>
                  </a:schemeClr>
                </a:solidFill>
              </a:rPr>
              <a:t>practice</a:t>
            </a:r>
            <a:endParaRPr lang="en-US" sz="2400" dirty="0">
              <a:solidFill>
                <a:schemeClr val="tx1">
                  <a:lumMod val="95000"/>
                  <a:lumOff val="5000"/>
                </a:schemeClr>
              </a:solidFill>
            </a:endParaRPr>
          </a:p>
        </p:txBody>
      </p:sp>
      <p:pic>
        <p:nvPicPr>
          <p:cNvPr id="10" name="Picture Placeholder 9" descr="Abstract architecture polygon">
            <a:extLst>
              <a:ext uri="{FF2B5EF4-FFF2-40B4-BE49-F238E27FC236}">
                <a16:creationId xmlns:a16="http://schemas.microsoft.com/office/drawing/2014/main" xmlns="" id="{38475F7B-316A-47DC-9CBB-B074A5B5994C}"/>
              </a:ext>
            </a:extLst>
          </p:cNvPr>
          <p:cNvPicPr>
            <a:picLocks noGrp="1" noChangeAspect="1"/>
          </p:cNvPicPr>
          <p:nvPr>
            <p:ph type="pic" sz="quarter" idx="33"/>
          </p:nvPr>
        </p:nvPicPr>
        <p:blipFill>
          <a:blip r:embed="rId3"/>
          <a:stretch>
            <a:fillRect/>
          </a:stretch>
        </p:blipFill>
        <p:spPr>
          <a:xfrm>
            <a:off x="10614831" y="110213"/>
            <a:ext cx="1497730" cy="4191993"/>
          </a:xfrm>
        </p:spPr>
      </p:pic>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4"/>
          </p:nvPr>
        </p:nvSpPr>
        <p:spPr/>
        <p:txBody>
          <a:bodyPr/>
          <a:lstStyle/>
          <a:p>
            <a:fld id="{19B51A1E-902D-48AF-9020-955120F399B6}" type="slidenum">
              <a:rPr lang="en-US" smtClean="0"/>
              <a:pPr/>
              <a:t>12</a:t>
            </a:fld>
            <a:endParaRPr lang="en-US" dirty="0"/>
          </a:p>
        </p:txBody>
      </p:sp>
      <p:sp>
        <p:nvSpPr>
          <p:cNvPr id="4" name="Rectangle 2"/>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7" name="Diagram 6"/>
          <p:cNvGraphicFramePr/>
          <p:nvPr>
            <p:extLst>
              <p:ext uri="{D42A27DB-BD31-4B8C-83A1-F6EECF244321}">
                <p14:modId xmlns:p14="http://schemas.microsoft.com/office/powerpoint/2010/main" val="1095543628"/>
              </p:ext>
            </p:extLst>
          </p:nvPr>
        </p:nvGraphicFramePr>
        <p:xfrm>
          <a:off x="89768" y="1127051"/>
          <a:ext cx="10946827" cy="54118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Szövegdoboz 20"/>
          <p:cNvSpPr txBox="1"/>
          <p:nvPr/>
        </p:nvSpPr>
        <p:spPr>
          <a:xfrm>
            <a:off x="9638786" y="2916642"/>
            <a:ext cx="1248953" cy="369332"/>
          </a:xfrm>
          <a:prstGeom prst="rect">
            <a:avLst/>
          </a:prstGeom>
          <a:noFill/>
        </p:spPr>
        <p:txBody>
          <a:bodyPr wrap="square" rtlCol="0">
            <a:spAutoFit/>
          </a:bodyPr>
          <a:lstStyle/>
          <a:p>
            <a:endParaRPr lang="hu-HU" dirty="0"/>
          </a:p>
        </p:txBody>
      </p:sp>
      <p:sp>
        <p:nvSpPr>
          <p:cNvPr id="23" name="Rectangle 4"/>
          <p:cNvSpPr>
            <a:spLocks noChangeArrowheads="1"/>
          </p:cNvSpPr>
          <p:nvPr/>
        </p:nvSpPr>
        <p:spPr bwMode="auto">
          <a:xfrm>
            <a:off x="0" y="79837"/>
            <a:ext cx="89768"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sz="2100" b="0" i="0" u="none" strike="noStrike" cap="none" normalizeH="0" baseline="0" dirty="0" smtClean="0">
                <a:ln>
                  <a:noFill/>
                </a:ln>
                <a:solidFill>
                  <a:srgbClr val="222222"/>
                </a:solidFill>
                <a:effectLst/>
                <a:latin typeface="inherit"/>
              </a:rPr>
              <a:t>“</a:t>
            </a: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19441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00B0F0"/>
                </a:solidFill>
              </a:rPr>
              <a:t>FUTURE</a:t>
            </a:r>
            <a:endParaRPr lang="hu-HU" dirty="0">
              <a:solidFill>
                <a:srgbClr val="00B0F0"/>
              </a:solidFill>
            </a:endParaRPr>
          </a:p>
        </p:txBody>
      </p:sp>
      <p:sp>
        <p:nvSpPr>
          <p:cNvPr id="4" name="Tartalom helye 3"/>
          <p:cNvSpPr>
            <a:spLocks noGrp="1"/>
          </p:cNvSpPr>
          <p:nvPr>
            <p:ph idx="1"/>
          </p:nvPr>
        </p:nvSpPr>
        <p:spPr>
          <a:xfrm>
            <a:off x="421945" y="1242219"/>
            <a:ext cx="9445647" cy="4679250"/>
          </a:xfrm>
        </p:spPr>
        <p:txBody>
          <a:bodyPr/>
          <a:lstStyle/>
          <a:p>
            <a:r>
              <a:rPr lang="hu-HU" sz="2000" b="1" dirty="0" smtClean="0">
                <a:latin typeface="+mj-lt"/>
              </a:rPr>
              <a:t>New </a:t>
            </a:r>
            <a:r>
              <a:rPr lang="hu-HU" sz="2000" b="1" dirty="0" err="1" smtClean="0">
                <a:latin typeface="+mj-lt"/>
              </a:rPr>
              <a:t>governance</a:t>
            </a:r>
            <a:r>
              <a:rPr lang="hu-HU" sz="2000" b="1" dirty="0" smtClean="0">
                <a:latin typeface="+mj-lt"/>
              </a:rPr>
              <a:t> </a:t>
            </a:r>
            <a:r>
              <a:rPr lang="hu-HU" sz="2000" dirty="0" smtClean="0">
                <a:latin typeface="+mj-lt"/>
              </a:rPr>
              <a:t>- </a:t>
            </a:r>
            <a:r>
              <a:rPr lang="en-US" sz="2000" dirty="0" smtClean="0">
                <a:latin typeface="+mj-lt"/>
              </a:rPr>
              <a:t>In </a:t>
            </a:r>
            <a:r>
              <a:rPr lang="en-US" sz="2000" dirty="0">
                <a:latin typeface="+mj-lt"/>
              </a:rPr>
              <a:t>this case, the essence of innovation is that self-governance is not carried out by an </a:t>
            </a:r>
            <a:r>
              <a:rPr lang="en-US" sz="2000" dirty="0" smtClean="0">
                <a:latin typeface="+mj-lt"/>
              </a:rPr>
              <a:t>isolated</a:t>
            </a:r>
            <a:r>
              <a:rPr lang="hu-HU" sz="2000" dirty="0" smtClean="0">
                <a:latin typeface="+mj-lt"/>
              </a:rPr>
              <a:t> </a:t>
            </a:r>
            <a:r>
              <a:rPr lang="en-US" sz="2000" dirty="0" smtClean="0">
                <a:latin typeface="+mj-lt"/>
              </a:rPr>
              <a:t>process </a:t>
            </a:r>
            <a:r>
              <a:rPr lang="en-US" sz="2000" dirty="0">
                <a:latin typeface="+mj-lt"/>
              </a:rPr>
              <a:t>separate from citizens, but an attempt </a:t>
            </a:r>
            <a:r>
              <a:rPr lang="en-US" sz="2000" dirty="0" smtClean="0">
                <a:latin typeface="+mj-lt"/>
              </a:rPr>
              <a:t>to</a:t>
            </a:r>
            <a:r>
              <a:rPr lang="hu-HU" sz="2000" dirty="0" smtClean="0">
                <a:latin typeface="+mj-lt"/>
              </a:rPr>
              <a:t> </a:t>
            </a:r>
            <a:r>
              <a:rPr lang="en-US" sz="2000" dirty="0" smtClean="0">
                <a:latin typeface="+mj-lt"/>
              </a:rPr>
              <a:t>collaborative </a:t>
            </a:r>
            <a:r>
              <a:rPr lang="en-US" sz="2000" dirty="0">
                <a:latin typeface="+mj-lt"/>
              </a:rPr>
              <a:t>work. We need a new governance model that is holistic and </a:t>
            </a:r>
            <a:r>
              <a:rPr lang="en-US" sz="2000" dirty="0" smtClean="0">
                <a:latin typeface="+mj-lt"/>
              </a:rPr>
              <a:t>where</a:t>
            </a:r>
            <a:r>
              <a:rPr lang="hu-HU" sz="2000" dirty="0" smtClean="0">
                <a:latin typeface="+mj-lt"/>
              </a:rPr>
              <a:t> </a:t>
            </a:r>
            <a:r>
              <a:rPr lang="hu-HU" sz="2000" dirty="0">
                <a:latin typeface="+mj-lt"/>
              </a:rPr>
              <a:t>t</a:t>
            </a:r>
            <a:r>
              <a:rPr lang="en-US" sz="2000" dirty="0" smtClean="0">
                <a:latin typeface="+mj-lt"/>
              </a:rPr>
              <a:t>he </a:t>
            </a:r>
            <a:r>
              <a:rPr lang="en-US" sz="2000" dirty="0">
                <a:latin typeface="+mj-lt"/>
              </a:rPr>
              <a:t>role of citizens in the implementation of social processes </a:t>
            </a:r>
            <a:r>
              <a:rPr lang="en-US" sz="2000" dirty="0" smtClean="0">
                <a:latin typeface="+mj-lt"/>
              </a:rPr>
              <a:t>increases</a:t>
            </a:r>
            <a:r>
              <a:rPr lang="hu-HU" sz="2000" dirty="0">
                <a:latin typeface="+mj-lt"/>
              </a:rPr>
              <a:t> </a:t>
            </a:r>
            <a:r>
              <a:rPr lang="hu-HU" sz="2000" dirty="0" smtClean="0">
                <a:latin typeface="+mj-lt"/>
              </a:rPr>
              <a:t>– </a:t>
            </a:r>
            <a:r>
              <a:rPr lang="hu-HU" sz="2000" b="1" dirty="0" err="1" smtClean="0">
                <a:latin typeface="+mj-lt"/>
              </a:rPr>
              <a:t>participatory</a:t>
            </a:r>
            <a:r>
              <a:rPr lang="hu-HU" sz="2000" b="1" dirty="0" smtClean="0">
                <a:latin typeface="+mj-lt"/>
              </a:rPr>
              <a:t> </a:t>
            </a:r>
            <a:r>
              <a:rPr lang="hu-HU" sz="2000" b="1" dirty="0" err="1" smtClean="0">
                <a:latin typeface="+mj-lt"/>
              </a:rPr>
              <a:t>democracy</a:t>
            </a:r>
            <a:endParaRPr lang="hu-HU" sz="2000" b="1" dirty="0">
              <a:latin typeface="+mj-lt"/>
            </a:endParaRPr>
          </a:p>
          <a:p>
            <a:r>
              <a:rPr lang="en-US" sz="2000" dirty="0" smtClean="0">
                <a:latin typeface="+mj-lt"/>
              </a:rPr>
              <a:t>The </a:t>
            </a:r>
            <a:r>
              <a:rPr lang="en-US" sz="2000" dirty="0">
                <a:latin typeface="+mj-lt"/>
              </a:rPr>
              <a:t>key question </a:t>
            </a:r>
            <a:r>
              <a:rPr lang="en-US" sz="2000" dirty="0" smtClean="0">
                <a:latin typeface="+mj-lt"/>
              </a:rPr>
              <a:t>of </a:t>
            </a:r>
            <a:r>
              <a:rPr lang="en-US" sz="2000" dirty="0">
                <a:latin typeface="+mj-lt"/>
              </a:rPr>
              <a:t>managing social innovation </a:t>
            </a:r>
            <a:r>
              <a:rPr lang="en-US" sz="2000" b="1" dirty="0">
                <a:latin typeface="+mj-lt"/>
              </a:rPr>
              <a:t>is </a:t>
            </a:r>
            <a:r>
              <a:rPr lang="en-US" sz="2000" b="1" dirty="0" smtClean="0">
                <a:latin typeface="+mj-lt"/>
              </a:rPr>
              <a:t>to </a:t>
            </a:r>
            <a:r>
              <a:rPr lang="en-US" sz="2000" b="1" dirty="0">
                <a:latin typeface="+mj-lt"/>
              </a:rPr>
              <a:t>connect </a:t>
            </a:r>
            <a:r>
              <a:rPr lang="en-US" sz="2000" b="1" dirty="0" smtClean="0">
                <a:latin typeface="+mj-lt"/>
              </a:rPr>
              <a:t>vertically </a:t>
            </a:r>
            <a:r>
              <a:rPr lang="en-US" sz="2000" b="1" dirty="0">
                <a:latin typeface="+mj-lt"/>
              </a:rPr>
              <a:t>separated networks while securing their autonomy and ability to resist and </a:t>
            </a:r>
            <a:r>
              <a:rPr lang="en-US" sz="2000" b="1" dirty="0" smtClean="0">
                <a:latin typeface="+mj-lt"/>
              </a:rPr>
              <a:t>being</a:t>
            </a:r>
            <a:r>
              <a:rPr lang="hu-HU" sz="2000" b="1" dirty="0" smtClean="0">
                <a:latin typeface="+mj-lt"/>
              </a:rPr>
              <a:t> r</a:t>
            </a:r>
            <a:r>
              <a:rPr lang="en-US" sz="2000" b="1" dirty="0" err="1" smtClean="0">
                <a:latin typeface="+mj-lt"/>
              </a:rPr>
              <a:t>esilienc</a:t>
            </a:r>
            <a:r>
              <a:rPr lang="hu-HU" sz="2000" b="1" dirty="0" smtClean="0">
                <a:latin typeface="+mj-lt"/>
              </a:rPr>
              <a:t>e.</a:t>
            </a:r>
          </a:p>
          <a:p>
            <a:r>
              <a:rPr lang="hu-HU" sz="2000" b="1" dirty="0" err="1">
                <a:latin typeface="+mj-lt"/>
              </a:rPr>
              <a:t>Learning</a:t>
            </a:r>
            <a:r>
              <a:rPr lang="hu-HU" sz="2000" b="1" dirty="0">
                <a:latin typeface="+mj-lt"/>
              </a:rPr>
              <a:t> </a:t>
            </a:r>
            <a:r>
              <a:rPr lang="hu-HU" sz="2000" b="1" dirty="0" err="1" smtClean="0">
                <a:latin typeface="+mj-lt"/>
              </a:rPr>
              <a:t>communities</a:t>
            </a:r>
            <a:r>
              <a:rPr lang="hu-HU" sz="2000" b="1" dirty="0" smtClean="0">
                <a:latin typeface="+mj-lt"/>
              </a:rPr>
              <a:t> – </a:t>
            </a:r>
            <a:r>
              <a:rPr lang="hu-HU" sz="2000" b="1" dirty="0" err="1" smtClean="0">
                <a:latin typeface="+mj-lt"/>
              </a:rPr>
              <a:t>community</a:t>
            </a:r>
            <a:r>
              <a:rPr lang="hu-HU" sz="2000" b="1" dirty="0" err="1">
                <a:latin typeface="+mj-lt"/>
              </a:rPr>
              <a:t>-</a:t>
            </a:r>
            <a:r>
              <a:rPr lang="hu-HU" sz="2000" b="1" dirty="0" err="1" smtClean="0">
                <a:latin typeface="+mj-lt"/>
              </a:rPr>
              <a:t>based</a:t>
            </a:r>
            <a:r>
              <a:rPr lang="hu-HU" sz="2000" b="1" dirty="0" smtClean="0">
                <a:latin typeface="+mj-lt"/>
              </a:rPr>
              <a:t> </a:t>
            </a:r>
            <a:r>
              <a:rPr lang="hu-HU" sz="2000" b="1" dirty="0" err="1" smtClean="0">
                <a:latin typeface="+mj-lt"/>
              </a:rPr>
              <a:t>innovation</a:t>
            </a:r>
            <a:r>
              <a:rPr lang="hu-HU" sz="2000" b="1" dirty="0" smtClean="0">
                <a:latin typeface="+mj-lt"/>
              </a:rPr>
              <a:t>: </a:t>
            </a:r>
          </a:p>
          <a:p>
            <a:pPr marL="266700" lvl="1" indent="0">
              <a:buNone/>
            </a:pPr>
            <a:r>
              <a:rPr lang="en-US" u="sng" dirty="0" smtClean="0">
                <a:latin typeface="+mj-lt"/>
              </a:rPr>
              <a:t>building </a:t>
            </a:r>
            <a:r>
              <a:rPr lang="hu-HU" u="sng" dirty="0" err="1" smtClean="0">
                <a:latin typeface="+mj-lt"/>
              </a:rPr>
              <a:t>stones</a:t>
            </a:r>
            <a:r>
              <a:rPr lang="hu-HU" u="sng" dirty="0" smtClean="0">
                <a:latin typeface="+mj-lt"/>
              </a:rPr>
              <a:t> </a:t>
            </a:r>
            <a:r>
              <a:rPr lang="en-US" u="sng" dirty="0" smtClean="0">
                <a:latin typeface="+mj-lt"/>
              </a:rPr>
              <a:t>(Bradford 2003:9–11)</a:t>
            </a:r>
            <a:r>
              <a:rPr lang="hu-HU" u="sng" dirty="0" smtClean="0">
                <a:latin typeface="+mj-lt"/>
              </a:rPr>
              <a:t>: </a:t>
            </a:r>
          </a:p>
          <a:p>
            <a:pPr lvl="1"/>
            <a:r>
              <a:rPr lang="en-US" dirty="0" smtClean="0">
                <a:latin typeface="+mj-lt"/>
              </a:rPr>
              <a:t>local </a:t>
            </a:r>
            <a:r>
              <a:rPr lang="en-US" dirty="0">
                <a:latin typeface="+mj-lt"/>
              </a:rPr>
              <a:t>"racers" (</a:t>
            </a:r>
            <a:r>
              <a:rPr lang="en-US" dirty="0" smtClean="0">
                <a:latin typeface="+mj-lt"/>
              </a:rPr>
              <a:t>other</a:t>
            </a:r>
            <a:r>
              <a:rPr lang="hu-HU" dirty="0" smtClean="0">
                <a:latin typeface="+mj-lt"/>
              </a:rPr>
              <a:t> </a:t>
            </a:r>
            <a:r>
              <a:rPr lang="en-US" dirty="0" smtClean="0">
                <a:latin typeface="+mj-lt"/>
              </a:rPr>
              <a:t>literature </a:t>
            </a:r>
            <a:r>
              <a:rPr lang="en-US" dirty="0">
                <a:latin typeface="+mj-lt"/>
              </a:rPr>
              <a:t>calls them "local heroes"); </a:t>
            </a:r>
            <a:endParaRPr lang="hu-HU" dirty="0" smtClean="0">
              <a:latin typeface="+mj-lt"/>
            </a:endParaRPr>
          </a:p>
          <a:p>
            <a:pPr lvl="1"/>
            <a:r>
              <a:rPr lang="en-US" dirty="0" smtClean="0">
                <a:latin typeface="+mj-lt"/>
              </a:rPr>
              <a:t>equal </a:t>
            </a:r>
            <a:r>
              <a:rPr lang="en-US" dirty="0">
                <a:latin typeface="+mj-lt"/>
              </a:rPr>
              <a:t>and comprehensive participation of local </a:t>
            </a:r>
            <a:r>
              <a:rPr lang="en-US" dirty="0" smtClean="0">
                <a:latin typeface="+mj-lt"/>
              </a:rPr>
              <a:t>actors</a:t>
            </a:r>
            <a:r>
              <a:rPr lang="hu-HU" dirty="0" smtClean="0">
                <a:latin typeface="+mj-lt"/>
              </a:rPr>
              <a:t>; </a:t>
            </a:r>
            <a:endParaRPr lang="en-US" dirty="0">
              <a:latin typeface="+mj-lt"/>
            </a:endParaRPr>
          </a:p>
          <a:p>
            <a:pPr lvl="1"/>
            <a:r>
              <a:rPr lang="en-US" dirty="0" smtClean="0">
                <a:latin typeface="+mj-lt"/>
              </a:rPr>
              <a:t>a </a:t>
            </a:r>
            <a:r>
              <a:rPr lang="en-US" dirty="0">
                <a:latin typeface="+mj-lt"/>
              </a:rPr>
              <a:t>culture of innovation and creativity (others call it "openness to the </a:t>
            </a:r>
            <a:r>
              <a:rPr lang="en-US" dirty="0" smtClean="0">
                <a:latin typeface="+mj-lt"/>
              </a:rPr>
              <a:t>new„</a:t>
            </a:r>
            <a:r>
              <a:rPr lang="hu-HU" dirty="0" smtClean="0">
                <a:latin typeface="+mj-lt"/>
              </a:rPr>
              <a:t>)</a:t>
            </a:r>
            <a:endParaRPr lang="en-US" dirty="0">
              <a:latin typeface="+mj-lt"/>
            </a:endParaRPr>
          </a:p>
          <a:p>
            <a:pPr lvl="1"/>
            <a:r>
              <a:rPr lang="en-US" dirty="0" smtClean="0">
                <a:latin typeface="+mj-lt"/>
              </a:rPr>
              <a:t>sufficient </a:t>
            </a:r>
            <a:r>
              <a:rPr lang="en-US" dirty="0">
                <a:latin typeface="+mj-lt"/>
              </a:rPr>
              <a:t>technical and financial resources; </a:t>
            </a:r>
            <a:endParaRPr lang="hu-HU" dirty="0" smtClean="0">
              <a:latin typeface="+mj-lt"/>
            </a:endParaRPr>
          </a:p>
          <a:p>
            <a:pPr lvl="1"/>
            <a:r>
              <a:rPr lang="en-US" dirty="0" smtClean="0">
                <a:latin typeface="+mj-lt"/>
              </a:rPr>
              <a:t>accountability </a:t>
            </a:r>
            <a:r>
              <a:rPr lang="en-US" dirty="0">
                <a:latin typeface="+mj-lt"/>
              </a:rPr>
              <a:t>to local partners</a:t>
            </a:r>
          </a:p>
          <a:p>
            <a:pPr lvl="1"/>
            <a:endParaRPr lang="hu-HU" dirty="0" smtClean="0">
              <a:latin typeface="+mj-lt"/>
            </a:endParaRPr>
          </a:p>
          <a:p>
            <a:endParaRPr lang="hu-HU" dirty="0" smtClean="0"/>
          </a:p>
          <a:p>
            <a:endParaRPr lang="hu-HU" dirty="0"/>
          </a:p>
        </p:txBody>
      </p:sp>
      <p:sp>
        <p:nvSpPr>
          <p:cNvPr id="5" name="Dia számának helye 4"/>
          <p:cNvSpPr>
            <a:spLocks noGrp="1"/>
          </p:cNvSpPr>
          <p:nvPr>
            <p:ph type="sldNum" sz="quarter" idx="33"/>
          </p:nvPr>
        </p:nvSpPr>
        <p:spPr/>
        <p:txBody>
          <a:bodyPr/>
          <a:lstStyle/>
          <a:p>
            <a:fld id="{19B51A1E-902D-48AF-9020-955120F399B6}" type="slidenum">
              <a:rPr lang="en-US" noProof="0" smtClean="0"/>
              <a:pPr/>
              <a:t>13</a:t>
            </a:fld>
            <a:endParaRPr lang="en-US" noProof="0" dirty="0"/>
          </a:p>
        </p:txBody>
      </p:sp>
      <p:pic>
        <p:nvPicPr>
          <p:cNvPr id="6" name="Picture Placeholder 9" descr="Abstract architecture polygon">
            <a:extLst>
              <a:ext uri="{FF2B5EF4-FFF2-40B4-BE49-F238E27FC236}">
                <a16:creationId xmlns:a16="http://schemas.microsoft.com/office/drawing/2014/main" xmlns="" id="{38475F7B-316A-47DC-9CBB-B074A5B5994C}"/>
              </a:ext>
            </a:extLst>
          </p:cNvPr>
          <p:cNvPicPr>
            <a:picLocks noChangeAspect="1"/>
          </p:cNvPicPr>
          <p:nvPr/>
        </p:nvPicPr>
        <p:blipFill>
          <a:blip r:embed="rId2"/>
          <a:stretch>
            <a:fillRect/>
          </a:stretch>
        </p:blipFill>
        <p:spPr>
          <a:xfrm>
            <a:off x="10105068" y="641434"/>
            <a:ext cx="1886469" cy="5280035"/>
          </a:xfrm>
          <a:prstGeom prst="rect">
            <a:avLst/>
          </a:prstGeom>
        </p:spPr>
      </p:pic>
    </p:spTree>
    <p:extLst>
      <p:ext uri="{BB962C8B-B14F-4D97-AF65-F5344CB8AC3E}">
        <p14:creationId xmlns:p14="http://schemas.microsoft.com/office/powerpoint/2010/main" val="1840522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00B3D2B-613A-41BE-987D-E6A1324B456D}"/>
              </a:ext>
            </a:extLst>
          </p:cNvPr>
          <p:cNvSpPr>
            <a:spLocks noGrp="1"/>
          </p:cNvSpPr>
          <p:nvPr>
            <p:ph type="ctrTitle"/>
          </p:nvPr>
        </p:nvSpPr>
        <p:spPr>
          <a:xfrm>
            <a:off x="429826" y="3530009"/>
            <a:ext cx="6800313" cy="1646232"/>
          </a:xfrm>
        </p:spPr>
        <p:txBody>
          <a:bodyPr/>
          <a:lstStyle/>
          <a:p>
            <a:r>
              <a:rPr lang="hu-HU" dirty="0" err="1" smtClean="0"/>
              <a:t>Thank</a:t>
            </a:r>
            <a:r>
              <a:rPr lang="hu-HU" dirty="0" smtClean="0"/>
              <a:t> </a:t>
            </a:r>
            <a:r>
              <a:rPr lang="hu-HU" dirty="0" err="1" smtClean="0"/>
              <a:t>you</a:t>
            </a:r>
            <a:r>
              <a:rPr lang="hu-HU" dirty="0" smtClean="0"/>
              <a:t> </a:t>
            </a:r>
            <a:r>
              <a:rPr lang="hu-HU" dirty="0" err="1" smtClean="0"/>
              <a:t>for</a:t>
            </a:r>
            <a:r>
              <a:rPr lang="hu-HU" dirty="0" smtClean="0"/>
              <a:t> </a:t>
            </a:r>
            <a:r>
              <a:rPr lang="hu-HU" dirty="0" err="1" smtClean="0"/>
              <a:t>your</a:t>
            </a:r>
            <a:r>
              <a:rPr lang="hu-HU" dirty="0" smtClean="0"/>
              <a:t> </a:t>
            </a:r>
            <a:r>
              <a:rPr lang="hu-HU" dirty="0" err="1" smtClean="0"/>
              <a:t>attention</a:t>
            </a:r>
            <a:r>
              <a:rPr lang="hu-HU" dirty="0" smtClean="0"/>
              <a:t>!</a:t>
            </a:r>
            <a:endParaRPr lang="en-US" dirty="0">
              <a:solidFill>
                <a:schemeClr val="bg1">
                  <a:lumMod val="65000"/>
                </a:schemeClr>
              </a:solidFill>
            </a:endParaRPr>
          </a:p>
        </p:txBody>
      </p:sp>
      <p:pic>
        <p:nvPicPr>
          <p:cNvPr id="7" name="Picture Placeholder 6" descr="Wood piece cut through the middle">
            <a:extLst>
              <a:ext uri="{FF2B5EF4-FFF2-40B4-BE49-F238E27FC236}">
                <a16:creationId xmlns:a16="http://schemas.microsoft.com/office/drawing/2014/main" xmlns="" id="{C0BA96B3-F713-41B0-A2E3-15E9039E474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9980476" y="0"/>
            <a:ext cx="2211524" cy="6858000"/>
          </a:xfrm>
        </p:spPr>
      </p:pic>
      <p:sp>
        <p:nvSpPr>
          <p:cNvPr id="4" name="Subtitle 3">
            <a:extLst>
              <a:ext uri="{FF2B5EF4-FFF2-40B4-BE49-F238E27FC236}">
                <a16:creationId xmlns:a16="http://schemas.microsoft.com/office/drawing/2014/main" xmlns="" id="{4772945D-CA91-4CFE-8EB7-941C7618C994}"/>
              </a:ext>
            </a:extLst>
          </p:cNvPr>
          <p:cNvSpPr>
            <a:spLocks noGrp="1"/>
          </p:cNvSpPr>
          <p:nvPr>
            <p:ph type="subTitle" idx="1"/>
          </p:nvPr>
        </p:nvSpPr>
        <p:spPr>
          <a:xfrm>
            <a:off x="329609" y="3157870"/>
            <a:ext cx="10787810" cy="1969319"/>
          </a:xfrm>
        </p:spPr>
        <p:txBody>
          <a:bodyPr/>
          <a:lstStyle/>
          <a:p>
            <a:endParaRPr lang="en-US" sz="2400" dirty="0"/>
          </a:p>
        </p:txBody>
      </p:sp>
      <p:sp>
        <p:nvSpPr>
          <p:cNvPr id="5" name="Téglalap 4"/>
          <p:cNvSpPr/>
          <p:nvPr/>
        </p:nvSpPr>
        <p:spPr>
          <a:xfrm>
            <a:off x="720702" y="3237249"/>
            <a:ext cx="8346558" cy="1938992"/>
          </a:xfrm>
          <a:prstGeom prst="rect">
            <a:avLst/>
          </a:prstGeom>
        </p:spPr>
        <p:txBody>
          <a:bodyPr wrap="square">
            <a:spAutoFit/>
          </a:bodyPr>
          <a:lstStyle/>
          <a:p>
            <a:r>
              <a:rPr lang="hu-HU" sz="6000" b="1" cap="all" spc="-300" dirty="0" err="1">
                <a:solidFill>
                  <a:schemeClr val="bg1"/>
                </a:solidFill>
                <a:latin typeface="Arial"/>
                <a:ea typeface="+mj-ea"/>
                <a:cs typeface="+mj-cs"/>
              </a:rPr>
              <a:t>Thank</a:t>
            </a:r>
            <a:r>
              <a:rPr lang="hu-HU" sz="6000" b="1" cap="all" spc="-300" dirty="0">
                <a:solidFill>
                  <a:schemeClr val="bg1"/>
                </a:solidFill>
                <a:latin typeface="Arial"/>
                <a:ea typeface="+mj-ea"/>
                <a:cs typeface="+mj-cs"/>
              </a:rPr>
              <a:t> </a:t>
            </a:r>
            <a:r>
              <a:rPr lang="hu-HU" sz="6000" b="1" cap="all" spc="-300" dirty="0" err="1">
                <a:solidFill>
                  <a:schemeClr val="bg1"/>
                </a:solidFill>
                <a:latin typeface="Arial"/>
                <a:ea typeface="+mj-ea"/>
                <a:cs typeface="+mj-cs"/>
              </a:rPr>
              <a:t>you</a:t>
            </a:r>
            <a:r>
              <a:rPr lang="hu-HU" sz="6000" b="1" cap="all" spc="-300" dirty="0">
                <a:solidFill>
                  <a:schemeClr val="bg1"/>
                </a:solidFill>
                <a:latin typeface="Arial"/>
                <a:ea typeface="+mj-ea"/>
                <a:cs typeface="+mj-cs"/>
              </a:rPr>
              <a:t> </a:t>
            </a:r>
            <a:r>
              <a:rPr lang="hu-HU" sz="6000" b="1" cap="all" spc="-300" dirty="0" err="1">
                <a:solidFill>
                  <a:schemeClr val="bg1"/>
                </a:solidFill>
                <a:latin typeface="Arial"/>
                <a:ea typeface="+mj-ea"/>
                <a:cs typeface="+mj-cs"/>
              </a:rPr>
              <a:t>for</a:t>
            </a:r>
            <a:r>
              <a:rPr lang="hu-HU" sz="6000" b="1" cap="all" spc="-300" dirty="0">
                <a:solidFill>
                  <a:schemeClr val="bg1"/>
                </a:solidFill>
                <a:latin typeface="Arial"/>
                <a:ea typeface="+mj-ea"/>
                <a:cs typeface="+mj-cs"/>
              </a:rPr>
              <a:t> </a:t>
            </a:r>
            <a:r>
              <a:rPr lang="hu-HU" sz="6000" b="1" cap="all" spc="-300" dirty="0" err="1" smtClean="0">
                <a:solidFill>
                  <a:schemeClr val="bg1"/>
                </a:solidFill>
                <a:latin typeface="Arial"/>
                <a:ea typeface="+mj-ea"/>
                <a:cs typeface="+mj-cs"/>
              </a:rPr>
              <a:t>your</a:t>
            </a:r>
            <a:r>
              <a:rPr lang="hu-HU" sz="6000" b="1" cap="all" spc="-300" dirty="0" smtClean="0">
                <a:solidFill>
                  <a:schemeClr val="bg1"/>
                </a:solidFill>
                <a:latin typeface="Arial"/>
                <a:ea typeface="+mj-ea"/>
                <a:cs typeface="+mj-cs"/>
              </a:rPr>
              <a:t> </a:t>
            </a:r>
            <a:r>
              <a:rPr lang="hu-HU" sz="6000" b="1" cap="all" spc="-300" dirty="0" err="1" smtClean="0">
                <a:solidFill>
                  <a:schemeClr val="bg1"/>
                </a:solidFill>
                <a:latin typeface="Arial"/>
                <a:ea typeface="+mj-ea"/>
                <a:cs typeface="+mj-cs"/>
              </a:rPr>
              <a:t>attention</a:t>
            </a:r>
            <a:r>
              <a:rPr lang="hu-HU" sz="6000" b="1" cap="all" spc="-300" dirty="0" smtClean="0">
                <a:solidFill>
                  <a:schemeClr val="bg1"/>
                </a:solidFill>
                <a:latin typeface="Arial"/>
                <a:ea typeface="+mj-ea"/>
                <a:cs typeface="+mj-cs"/>
              </a:rPr>
              <a:t> !</a:t>
            </a:r>
            <a:endParaRPr lang="hu-HU" dirty="0">
              <a:solidFill>
                <a:schemeClr val="bg1"/>
              </a:solidFill>
            </a:endParaRPr>
          </a:p>
        </p:txBody>
      </p:sp>
      <p:pic>
        <p:nvPicPr>
          <p:cNvPr id="8" name="Kép 7"/>
          <p:cNvPicPr/>
          <p:nvPr/>
        </p:nvPicPr>
        <p:blipFill rotWithShape="1">
          <a:blip r:embed="rId4"/>
          <a:srcRect l="1156" t="39389" r="54862" b="7408"/>
          <a:stretch/>
        </p:blipFill>
        <p:spPr bwMode="auto">
          <a:xfrm>
            <a:off x="214689" y="524443"/>
            <a:ext cx="2851146" cy="2108984"/>
          </a:xfrm>
          <a:prstGeom prst="rect">
            <a:avLst/>
          </a:prstGeom>
          <a:ln>
            <a:noFill/>
          </a:ln>
          <a:effectLst>
            <a:softEdge rad="112500"/>
          </a:effectLst>
          <a:extLst>
            <a:ext uri="{53640926-AAD7-44D8-BBD7-CCE9431645EC}">
              <a14:shadowObscured xmlns:a14="http://schemas.microsoft.com/office/drawing/2010/main"/>
            </a:ext>
          </a:extLst>
        </p:spPr>
      </p:pic>
      <p:sp>
        <p:nvSpPr>
          <p:cNvPr id="9" name="Téglalap 8"/>
          <p:cNvSpPr/>
          <p:nvPr/>
        </p:nvSpPr>
        <p:spPr>
          <a:xfrm>
            <a:off x="2988259" y="5419949"/>
            <a:ext cx="5840060" cy="830997"/>
          </a:xfrm>
          <a:prstGeom prst="rect">
            <a:avLst/>
          </a:prstGeom>
        </p:spPr>
        <p:txBody>
          <a:bodyPr wrap="none">
            <a:spAutoFit/>
          </a:bodyPr>
          <a:lstStyle/>
          <a:p>
            <a:r>
              <a:rPr lang="hu-HU" sz="2400" i="1" dirty="0" smtClean="0"/>
              <a:t>„a </a:t>
            </a:r>
            <a:r>
              <a:rPr lang="hu-HU" sz="2400" i="1" dirty="0" err="1"/>
              <a:t>swallow</a:t>
            </a:r>
            <a:r>
              <a:rPr lang="hu-HU" sz="2400" i="1" dirty="0"/>
              <a:t> </a:t>
            </a:r>
            <a:r>
              <a:rPr lang="hu-HU" sz="2400" i="1" dirty="0" err="1"/>
              <a:t>does</a:t>
            </a:r>
            <a:r>
              <a:rPr lang="hu-HU" sz="2400" i="1" dirty="0"/>
              <a:t> </a:t>
            </a:r>
            <a:r>
              <a:rPr lang="hu-HU" sz="2400" i="1" dirty="0" err="1"/>
              <a:t>not</a:t>
            </a:r>
            <a:r>
              <a:rPr lang="hu-HU" sz="2400" i="1" dirty="0"/>
              <a:t> </a:t>
            </a:r>
            <a:r>
              <a:rPr lang="hu-HU" sz="2400" i="1" dirty="0" err="1"/>
              <a:t>make</a:t>
            </a:r>
            <a:r>
              <a:rPr lang="hu-HU" sz="2400" i="1" dirty="0"/>
              <a:t> a </a:t>
            </a:r>
            <a:r>
              <a:rPr lang="hu-HU" sz="2400" i="1" dirty="0" err="1" smtClean="0"/>
              <a:t>summer</a:t>
            </a:r>
            <a:r>
              <a:rPr lang="hu-HU" sz="2400" i="1" dirty="0" smtClean="0"/>
              <a:t>”</a:t>
            </a:r>
          </a:p>
          <a:p>
            <a:r>
              <a:rPr lang="hu-HU" sz="2400" i="1" dirty="0" smtClean="0"/>
              <a:t>….</a:t>
            </a:r>
            <a:r>
              <a:rPr lang="hu-HU" sz="2400" i="1" dirty="0" err="1" smtClean="0"/>
              <a:t>but</a:t>
            </a:r>
            <a:r>
              <a:rPr lang="hu-HU" sz="2400" i="1" dirty="0" smtClean="0"/>
              <a:t> it </a:t>
            </a:r>
            <a:r>
              <a:rPr lang="hu-HU" sz="2400" i="1" dirty="0" err="1" smtClean="0"/>
              <a:t>can</a:t>
            </a:r>
            <a:r>
              <a:rPr lang="hu-HU" sz="2400" i="1" dirty="0" smtClean="0"/>
              <a:t> be a starter </a:t>
            </a:r>
            <a:r>
              <a:rPr lang="hu-HU" sz="2400" i="1" dirty="0" err="1" smtClean="0"/>
              <a:t>for</a:t>
            </a:r>
            <a:r>
              <a:rPr lang="hu-HU" sz="2400" i="1" dirty="0" smtClean="0"/>
              <a:t> a </a:t>
            </a:r>
            <a:r>
              <a:rPr lang="hu-HU" sz="2400" i="1" dirty="0" err="1" smtClean="0"/>
              <a:t>new</a:t>
            </a:r>
            <a:r>
              <a:rPr lang="hu-HU" sz="2400" i="1" dirty="0" smtClean="0"/>
              <a:t> </a:t>
            </a:r>
            <a:r>
              <a:rPr lang="hu-HU" sz="2400" i="1" dirty="0" err="1" smtClean="0"/>
              <a:t>beginning</a:t>
            </a:r>
            <a:r>
              <a:rPr lang="hu-HU" sz="2400" i="1" dirty="0" smtClean="0"/>
              <a:t>!</a:t>
            </a:r>
            <a:endParaRPr lang="hu-HU" sz="2400" i="1" dirty="0"/>
          </a:p>
        </p:txBody>
      </p:sp>
    </p:spTree>
    <p:extLst>
      <p:ext uri="{BB962C8B-B14F-4D97-AF65-F5344CB8AC3E}">
        <p14:creationId xmlns:p14="http://schemas.microsoft.com/office/powerpoint/2010/main" val="1311522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739588" y="3200401"/>
            <a:ext cx="8655304" cy="1946307"/>
          </a:xfrm>
        </p:spPr>
        <p:txBody>
          <a:bodyPr/>
          <a:lstStyle/>
          <a:p>
            <a:r>
              <a:rPr lang="hu-HU" sz="4000" dirty="0" smtClean="0"/>
              <a:t>Kinga.szabo.toth@uni-miskolc.hu</a:t>
            </a:r>
            <a:endParaRPr lang="hu-HU" sz="4000" dirty="0"/>
          </a:p>
        </p:txBody>
      </p:sp>
      <p:sp>
        <p:nvSpPr>
          <p:cNvPr id="4" name="Dia számának helye 3"/>
          <p:cNvSpPr>
            <a:spLocks noGrp="1"/>
          </p:cNvSpPr>
          <p:nvPr>
            <p:ph type="sldNum" sz="quarter" idx="11"/>
          </p:nvPr>
        </p:nvSpPr>
        <p:spPr/>
        <p:txBody>
          <a:bodyPr/>
          <a:lstStyle/>
          <a:p>
            <a:fld id="{19B51A1E-902D-48AF-9020-955120F399B6}" type="slidenum">
              <a:rPr lang="en-US" noProof="0" smtClean="0"/>
              <a:pPr/>
              <a:t>15</a:t>
            </a:fld>
            <a:endParaRPr lang="en-US" noProof="0" dirty="0"/>
          </a:p>
        </p:txBody>
      </p:sp>
    </p:spTree>
    <p:extLst>
      <p:ext uri="{BB962C8B-B14F-4D97-AF65-F5344CB8AC3E}">
        <p14:creationId xmlns:p14="http://schemas.microsoft.com/office/powerpoint/2010/main" val="1702207149"/>
      </p:ext>
    </p:extLst>
  </p:cSld>
  <p:clrMapOvr>
    <a:masterClrMapping/>
  </p:clrMapOvr>
</p:sld>
</file>

<file path=ppt/theme/theme1.xml><?xml version="1.0" encoding="utf-8"?>
<a:theme xmlns:a="http://schemas.openxmlformats.org/drawingml/2006/main" name="Office-téma">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7328976_Minimalist presentation_RVA_v4" id="{DA616D2A-CFEC-48D2-90FC-DF66CF8D2F8A}" vid="{8F2838F8-33B8-457C-9B19-1E5863B0E0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7323504-CBC8-4A2F-BF86-8DF0D94D4A3D}">
  <ds:schemaRefs>
    <ds:schemaRef ds:uri="http://schemas.microsoft.com/sharepoint/v3/contenttype/forms"/>
  </ds:schemaRefs>
</ds:datastoreItem>
</file>

<file path=customXml/itemProps2.xml><?xml version="1.0" encoding="utf-8"?>
<ds:datastoreItem xmlns:ds="http://schemas.openxmlformats.org/officeDocument/2006/customXml" ds:itemID="{853D8350-BC36-420E-83B3-2CFFF4E97F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6100F67-BC3D-46B4-8D39-802DC9D7F2EB}">
  <ds:schemaRefs>
    <ds:schemaRef ds:uri="http://schemas.microsoft.com/office/infopath/2007/PartnerControls"/>
    <ds:schemaRef ds:uri="http://schemas.microsoft.com/office/2006/documentManagement/types"/>
    <ds:schemaRef ds:uri="http://purl.org/dc/dcmitype/"/>
    <ds:schemaRef ds:uri="71af3243-3dd4-4a8d-8c0d-dd76da1f02a5"/>
    <ds:schemaRef ds:uri="http://schemas.openxmlformats.org/package/2006/metadata/core-properties"/>
    <ds:schemaRef ds:uri="http://purl.org/dc/elements/1.1/"/>
    <ds:schemaRef ds:uri="http://schemas.microsoft.com/office/2006/metadata/properties"/>
    <ds:schemaRef ds:uri="16c05727-aa75-4e4a-9b5f-8a80a116589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tf67328976_win32</Template>
  <TotalTime>0</TotalTime>
  <Words>1570</Words>
  <Application>Microsoft Office PowerPoint</Application>
  <PresentationFormat>Szélesvásznú</PresentationFormat>
  <Paragraphs>244</Paragraphs>
  <Slides>15</Slides>
  <Notes>9</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15</vt:i4>
      </vt:variant>
    </vt:vector>
  </HeadingPairs>
  <TitlesOfParts>
    <vt:vector size="22" baseType="lpstr">
      <vt:lpstr>Arial Unicode MS</vt:lpstr>
      <vt:lpstr>Arial</vt:lpstr>
      <vt:lpstr>Calibri</vt:lpstr>
      <vt:lpstr>Corbel</vt:lpstr>
      <vt:lpstr>inherit</vt:lpstr>
      <vt:lpstr>Times New Roman</vt:lpstr>
      <vt:lpstr>Office-téma</vt:lpstr>
      <vt:lpstr>Social Innovations in a time of permanent crisis  - The Role of universities</vt:lpstr>
      <vt:lpstr>PowerPoint bemutató</vt:lpstr>
      <vt:lpstr>PowerPoint bemutató</vt:lpstr>
      <vt:lpstr>PowerPoint bemutató</vt:lpstr>
      <vt:lpstr>In recent years, novel solutions have been developed to catch up underdeveloped regions, which can be interpreted as social innovation.  In addition, an increasing number of social enterprises are registered as building blocks of solidarity and the social economy. </vt:lpstr>
      <vt:lpstr>Image SLide</vt:lpstr>
      <vt:lpstr>The „map” of Social Innovations</vt:lpstr>
      <vt:lpstr>PowerPoint bemutató</vt:lpstr>
      <vt:lpstr>PowerPoint bemutató</vt:lpstr>
      <vt:lpstr>PowerPoint bemutató</vt:lpstr>
      <vt:lpstr>Some examples from our practice</vt:lpstr>
      <vt:lpstr>Some examples from our practice</vt:lpstr>
      <vt:lpstr>FUTURE</vt:lpstr>
      <vt:lpstr>Thank you for your attention!</vt:lpstr>
      <vt:lpstr>Kinga.szabo.toth@uni-miskolc.hu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2020-09-28T09:09:19Z</dcterms:created>
  <dcterms:modified xsi:type="dcterms:W3CDTF">2023-07-03T13:11:22Z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